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 id="2147483655" r:id="rId2"/>
    <p:sldMasterId id="2147483651" r:id="rId3"/>
  </p:sldMasterIdLst>
  <p:notesMasterIdLst>
    <p:notesMasterId r:id="rId20"/>
  </p:notesMasterIdLst>
  <p:handoutMasterIdLst>
    <p:handoutMasterId r:id="rId21"/>
  </p:handoutMasterIdLst>
  <p:sldIdLst>
    <p:sldId id="285" r:id="rId4"/>
    <p:sldId id="338" r:id="rId5"/>
    <p:sldId id="324" r:id="rId6"/>
    <p:sldId id="328" r:id="rId7"/>
    <p:sldId id="330" r:id="rId8"/>
    <p:sldId id="329" r:id="rId9"/>
    <p:sldId id="331" r:id="rId10"/>
    <p:sldId id="332" r:id="rId11"/>
    <p:sldId id="323" r:id="rId12"/>
    <p:sldId id="333" r:id="rId13"/>
    <p:sldId id="334" r:id="rId14"/>
    <p:sldId id="325" r:id="rId15"/>
    <p:sldId id="335" r:id="rId16"/>
    <p:sldId id="336" r:id="rId17"/>
    <p:sldId id="327" r:id="rId18"/>
    <p:sldId id="337" r:id="rId19"/>
  </p:sldIdLst>
  <p:sldSz cx="12192000" cy="6858000"/>
  <p:notesSz cx="6858000" cy="9144000"/>
  <p:embeddedFontLst>
    <p:embeddedFont>
      <p:font typeface="Adobe Garamond Pro" panose="02020502060506020403" pitchFamily="18" charset="77"/>
      <p:regular r:id="rId22"/>
      <p:italic r:id="rId23"/>
    </p:embeddedFont>
    <p:embeddedFont>
      <p:font typeface="Calibri" panose="020F0502020204030204" pitchFamily="34"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56" userDrawn="1">
          <p15:clr>
            <a:srgbClr val="A4A3A4"/>
          </p15:clr>
        </p15:guide>
        <p15:guide id="2" pos="513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435F"/>
    <a:srgbClr val="002B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86165"/>
  </p:normalViewPr>
  <p:slideViewPr>
    <p:cSldViewPr snapToGrid="0" snapToObjects="1">
      <p:cViewPr varScale="1">
        <p:scale>
          <a:sx n="98" d="100"/>
          <a:sy n="98" d="100"/>
        </p:scale>
        <p:origin x="648" y="192"/>
      </p:cViewPr>
      <p:guideLst>
        <p:guide orient="horz" pos="1656"/>
        <p:guide pos="5136"/>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27" d="100"/>
          <a:sy n="127" d="100"/>
        </p:scale>
        <p:origin x="5664"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5.fntdata"/><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3.fntdata"/><Relationship Id="rId32"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uxin Chen" userId="41b12e58-6ff4-46be-94f3-dd75746c815c" providerId="ADAL" clId="{E0C40810-274F-FF45-8838-EC485E848777}"/>
    <pc:docChg chg="undo custSel modSld">
      <pc:chgData name="Yuxin Chen" userId="41b12e58-6ff4-46be-94f3-dd75746c815c" providerId="ADAL" clId="{E0C40810-274F-FF45-8838-EC485E848777}" dt="2021-03-15T04:32:12.771" v="978" actId="20577"/>
      <pc:docMkLst>
        <pc:docMk/>
      </pc:docMkLst>
      <pc:sldChg chg="modSp mod">
        <pc:chgData name="Yuxin Chen" userId="41b12e58-6ff4-46be-94f3-dd75746c815c" providerId="ADAL" clId="{E0C40810-274F-FF45-8838-EC485E848777}" dt="2021-03-15T04:32:12.771" v="978" actId="20577"/>
        <pc:sldMkLst>
          <pc:docMk/>
          <pc:sldMk cId="2084969503" sldId="285"/>
        </pc:sldMkLst>
        <pc:spChg chg="mod">
          <ac:chgData name="Yuxin Chen" userId="41b12e58-6ff4-46be-94f3-dd75746c815c" providerId="ADAL" clId="{E0C40810-274F-FF45-8838-EC485E848777}" dt="2021-03-15T04:32:12.771" v="978" actId="20577"/>
          <ac:spMkLst>
            <pc:docMk/>
            <pc:sldMk cId="2084969503" sldId="285"/>
            <ac:spMk id="6" creationId="{9CA5815A-CAC7-F347-87AD-F56343C6B87F}"/>
          </ac:spMkLst>
        </pc:spChg>
      </pc:sldChg>
      <pc:sldChg chg="modSp mod">
        <pc:chgData name="Yuxin Chen" userId="41b12e58-6ff4-46be-94f3-dd75746c815c" providerId="ADAL" clId="{E0C40810-274F-FF45-8838-EC485E848777}" dt="2021-03-15T04:25:59.956" v="74" actId="20577"/>
        <pc:sldMkLst>
          <pc:docMk/>
          <pc:sldMk cId="2073143388" sldId="328"/>
        </pc:sldMkLst>
        <pc:spChg chg="mod">
          <ac:chgData name="Yuxin Chen" userId="41b12e58-6ff4-46be-94f3-dd75746c815c" providerId="ADAL" clId="{E0C40810-274F-FF45-8838-EC485E848777}" dt="2021-03-15T04:25:59.956" v="74" actId="20577"/>
          <ac:spMkLst>
            <pc:docMk/>
            <pc:sldMk cId="2073143388" sldId="328"/>
            <ac:spMk id="3" creationId="{16AD07B5-C1B2-A54D-8BA1-61D32E7B3B98}"/>
          </ac:spMkLst>
        </pc:spChg>
        <pc:picChg chg="mod">
          <ac:chgData name="Yuxin Chen" userId="41b12e58-6ff4-46be-94f3-dd75746c815c" providerId="ADAL" clId="{E0C40810-274F-FF45-8838-EC485E848777}" dt="2021-03-15T04:25:53.467" v="61" actId="1076"/>
          <ac:picMkLst>
            <pc:docMk/>
            <pc:sldMk cId="2073143388" sldId="328"/>
            <ac:picMk id="5" creationId="{DA4876A1-A9F2-7844-A19B-B3CB1FC10FF3}"/>
          </ac:picMkLst>
        </pc:picChg>
      </pc:sldChg>
      <pc:sldChg chg="modSp mod">
        <pc:chgData name="Yuxin Chen" userId="41b12e58-6ff4-46be-94f3-dd75746c815c" providerId="ADAL" clId="{E0C40810-274F-FF45-8838-EC485E848777}" dt="2021-03-15T04:31:39.110" v="976" actId="207"/>
        <pc:sldMkLst>
          <pc:docMk/>
          <pc:sldMk cId="14397302" sldId="337"/>
        </pc:sldMkLst>
        <pc:spChg chg="mod">
          <ac:chgData name="Yuxin Chen" userId="41b12e58-6ff4-46be-94f3-dd75746c815c" providerId="ADAL" clId="{E0C40810-274F-FF45-8838-EC485E848777}" dt="2021-03-15T04:18:31.779" v="1" actId="20577"/>
          <ac:spMkLst>
            <pc:docMk/>
            <pc:sldMk cId="14397302" sldId="337"/>
            <ac:spMk id="6" creationId="{733AD518-AB16-AE48-8493-A4D69F0EA0E6}"/>
          </ac:spMkLst>
        </pc:spChg>
        <pc:spChg chg="mod">
          <ac:chgData name="Yuxin Chen" userId="41b12e58-6ff4-46be-94f3-dd75746c815c" providerId="ADAL" clId="{E0C40810-274F-FF45-8838-EC485E848777}" dt="2021-03-15T04:31:39.110" v="976" actId="207"/>
          <ac:spMkLst>
            <pc:docMk/>
            <pc:sldMk cId="14397302" sldId="337"/>
            <ac:spMk id="7" creationId="{AFD783DB-2FF2-9344-BFC8-22418F36196C}"/>
          </ac:spMkLst>
        </pc:spChg>
      </pc:sldChg>
      <pc:sldChg chg="addSp delSp modSp mod modClrScheme chgLayout">
        <pc:chgData name="Yuxin Chen" userId="41b12e58-6ff4-46be-94f3-dd75746c815c" providerId="ADAL" clId="{E0C40810-274F-FF45-8838-EC485E848777}" dt="2021-03-15T04:24:57.306" v="59" actId="1076"/>
        <pc:sldMkLst>
          <pc:docMk/>
          <pc:sldMk cId="3500383848" sldId="338"/>
        </pc:sldMkLst>
        <pc:spChg chg="del">
          <ac:chgData name="Yuxin Chen" userId="41b12e58-6ff4-46be-94f3-dd75746c815c" providerId="ADAL" clId="{E0C40810-274F-FF45-8838-EC485E848777}" dt="2021-03-15T04:19:46.814" v="2" actId="700"/>
          <ac:spMkLst>
            <pc:docMk/>
            <pc:sldMk cId="3500383848" sldId="338"/>
            <ac:spMk id="3" creationId="{D71042A2-68DF-AE42-B016-E36F8D8A38BB}"/>
          </ac:spMkLst>
        </pc:spChg>
        <pc:spChg chg="del">
          <ac:chgData name="Yuxin Chen" userId="41b12e58-6ff4-46be-94f3-dd75746c815c" providerId="ADAL" clId="{E0C40810-274F-FF45-8838-EC485E848777}" dt="2021-03-15T04:19:46.814" v="2" actId="700"/>
          <ac:spMkLst>
            <pc:docMk/>
            <pc:sldMk cId="3500383848" sldId="338"/>
            <ac:spMk id="4" creationId="{2320676D-485F-1148-BAAE-280F6E37C355}"/>
          </ac:spMkLst>
        </pc:spChg>
        <pc:spChg chg="add mod">
          <ac:chgData name="Yuxin Chen" userId="41b12e58-6ff4-46be-94f3-dd75746c815c" providerId="ADAL" clId="{E0C40810-274F-FF45-8838-EC485E848777}" dt="2021-03-15T04:24:54.988" v="58" actId="1076"/>
          <ac:spMkLst>
            <pc:docMk/>
            <pc:sldMk cId="3500383848" sldId="338"/>
            <ac:spMk id="10" creationId="{7F17882B-865F-CA40-B547-17EE1FD5194B}"/>
          </ac:spMkLst>
        </pc:spChg>
        <pc:spChg chg="add mod">
          <ac:chgData name="Yuxin Chen" userId="41b12e58-6ff4-46be-94f3-dd75746c815c" providerId="ADAL" clId="{E0C40810-274F-FF45-8838-EC485E848777}" dt="2021-03-15T04:24:52.580" v="57" actId="1076"/>
          <ac:spMkLst>
            <pc:docMk/>
            <pc:sldMk cId="3500383848" sldId="338"/>
            <ac:spMk id="12" creationId="{5708F98F-EF0E-3348-A46F-B45784A2A5CB}"/>
          </ac:spMkLst>
        </pc:spChg>
        <pc:spChg chg="add mod">
          <ac:chgData name="Yuxin Chen" userId="41b12e58-6ff4-46be-94f3-dd75746c815c" providerId="ADAL" clId="{E0C40810-274F-FF45-8838-EC485E848777}" dt="2021-03-15T04:24:52.580" v="57" actId="1076"/>
          <ac:spMkLst>
            <pc:docMk/>
            <pc:sldMk cId="3500383848" sldId="338"/>
            <ac:spMk id="13" creationId="{B9A9D2D7-5FEE-DC44-8605-085B736B55BE}"/>
          </ac:spMkLst>
        </pc:spChg>
        <pc:spChg chg="add mod">
          <ac:chgData name="Yuxin Chen" userId="41b12e58-6ff4-46be-94f3-dd75746c815c" providerId="ADAL" clId="{E0C40810-274F-FF45-8838-EC485E848777}" dt="2021-03-15T04:24:52.580" v="57" actId="1076"/>
          <ac:spMkLst>
            <pc:docMk/>
            <pc:sldMk cId="3500383848" sldId="338"/>
            <ac:spMk id="14" creationId="{0BA93E5F-2757-4B4D-B648-2A2E3380BCF4}"/>
          </ac:spMkLst>
        </pc:spChg>
        <pc:picChg chg="add del mod">
          <ac:chgData name="Yuxin Chen" userId="41b12e58-6ff4-46be-94f3-dd75746c815c" providerId="ADAL" clId="{E0C40810-274F-FF45-8838-EC485E848777}" dt="2021-03-15T04:20:22.241" v="9" actId="478"/>
          <ac:picMkLst>
            <pc:docMk/>
            <pc:sldMk cId="3500383848" sldId="338"/>
            <ac:picMk id="2" creationId="{641DAD62-5362-2144-BA9F-7B395CCA4DC4}"/>
          </ac:picMkLst>
        </pc:picChg>
        <pc:picChg chg="add del mod">
          <ac:chgData name="Yuxin Chen" userId="41b12e58-6ff4-46be-94f3-dd75746c815c" providerId="ADAL" clId="{E0C40810-274F-FF45-8838-EC485E848777}" dt="2021-03-15T04:22:38.892" v="25" actId="478"/>
          <ac:picMkLst>
            <pc:docMk/>
            <pc:sldMk cId="3500383848" sldId="338"/>
            <ac:picMk id="5" creationId="{90180236-AEA2-2141-886F-A53B99482519}"/>
          </ac:picMkLst>
        </pc:picChg>
        <pc:picChg chg="add mod">
          <ac:chgData name="Yuxin Chen" userId="41b12e58-6ff4-46be-94f3-dd75746c815c" providerId="ADAL" clId="{E0C40810-274F-FF45-8838-EC485E848777}" dt="2021-03-15T04:24:52.580" v="57" actId="1076"/>
          <ac:picMkLst>
            <pc:docMk/>
            <pc:sldMk cId="3500383848" sldId="338"/>
            <ac:picMk id="6" creationId="{3CA15190-65B0-2148-8ECC-481F847F4323}"/>
          </ac:picMkLst>
        </pc:picChg>
        <pc:picChg chg="add mod">
          <ac:chgData name="Yuxin Chen" userId="41b12e58-6ff4-46be-94f3-dd75746c815c" providerId="ADAL" clId="{E0C40810-274F-FF45-8838-EC485E848777}" dt="2021-03-15T04:24:57.306" v="59" actId="1076"/>
          <ac:picMkLst>
            <pc:docMk/>
            <pc:sldMk cId="3500383848" sldId="338"/>
            <ac:picMk id="7" creationId="{29A62A15-A835-854D-9F94-C4676F653C8F}"/>
          </ac:picMkLst>
        </pc:picChg>
        <pc:picChg chg="add mod">
          <ac:chgData name="Yuxin Chen" userId="41b12e58-6ff4-46be-94f3-dd75746c815c" providerId="ADAL" clId="{E0C40810-274F-FF45-8838-EC485E848777}" dt="2021-03-15T04:24:52.580" v="57" actId="1076"/>
          <ac:picMkLst>
            <pc:docMk/>
            <pc:sldMk cId="3500383848" sldId="338"/>
            <ac:picMk id="8" creationId="{DDB1B824-6FBC-5847-9EBA-1DE52B5A23B8}"/>
          </ac:picMkLst>
        </pc:picChg>
        <pc:picChg chg="add mod">
          <ac:chgData name="Yuxin Chen" userId="41b12e58-6ff4-46be-94f3-dd75746c815c" providerId="ADAL" clId="{E0C40810-274F-FF45-8838-EC485E848777}" dt="2021-03-15T04:24:52.580" v="57" actId="1076"/>
          <ac:picMkLst>
            <pc:docMk/>
            <pc:sldMk cId="3500383848" sldId="338"/>
            <ac:picMk id="9" creationId="{5FC5F13A-E0B1-E747-BD8D-93DBD733881B}"/>
          </ac:picMkLst>
        </pc:picChg>
        <pc:picChg chg="add mod">
          <ac:chgData name="Yuxin Chen" userId="41b12e58-6ff4-46be-94f3-dd75746c815c" providerId="ADAL" clId="{E0C40810-274F-FF45-8838-EC485E848777}" dt="2021-03-15T04:24:52.580" v="57" actId="1076"/>
          <ac:picMkLst>
            <pc:docMk/>
            <pc:sldMk cId="3500383848" sldId="338"/>
            <ac:picMk id="1026" creationId="{AF25045F-40A7-3144-A424-56097657198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0F3731F-F716-5242-B21A-2E0F1F29D6C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53A7CCE-FF39-9641-B2AA-D8CBEE85CA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AF894A-70DC-1344-8793-A2A3FB288CFE}" type="datetimeFigureOut">
              <a:rPr lang="en-US" smtClean="0"/>
              <a:t>3/14/21</a:t>
            </a:fld>
            <a:endParaRPr lang="en-US"/>
          </a:p>
        </p:txBody>
      </p:sp>
      <p:sp>
        <p:nvSpPr>
          <p:cNvPr id="4" name="Footer Placeholder 3">
            <a:extLst>
              <a:ext uri="{FF2B5EF4-FFF2-40B4-BE49-F238E27FC236}">
                <a16:creationId xmlns:a16="http://schemas.microsoft.com/office/drawing/2014/main" id="{C6EDE7CF-13BB-CC48-BA69-F4C8629B72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FADBE1A-CAAB-2646-8292-A353D543984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CCB099-CC5A-9147-A1BD-CF6AF83AE80D}" type="slidenum">
              <a:rPr lang="en-US" smtClean="0"/>
              <a:t>‹#›</a:t>
            </a:fld>
            <a:endParaRPr lang="en-US"/>
          </a:p>
        </p:txBody>
      </p:sp>
    </p:spTree>
    <p:extLst>
      <p:ext uri="{BB962C8B-B14F-4D97-AF65-F5344CB8AC3E}">
        <p14:creationId xmlns:p14="http://schemas.microsoft.com/office/powerpoint/2010/main" val="1299054217"/>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C4BE61-C03A-824C-A357-AB09725BFA9E}" type="datetimeFigureOut">
              <a:rPr lang="en-US" smtClean="0"/>
              <a:t>3/14/21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07DA70-B503-1645-A111-858C3E791C84}" type="slidenum">
              <a:rPr lang="en-US" smtClean="0"/>
              <a:t>‹#›</a:t>
            </a:fld>
            <a:endParaRPr lang="en-US"/>
          </a:p>
        </p:txBody>
      </p:sp>
    </p:spTree>
    <p:extLst>
      <p:ext uri="{BB962C8B-B14F-4D97-AF65-F5344CB8AC3E}">
        <p14:creationId xmlns:p14="http://schemas.microsoft.com/office/powerpoint/2010/main" val="2325875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1</a:t>
            </a:fld>
            <a:endParaRPr lang="en-US"/>
          </a:p>
        </p:txBody>
      </p:sp>
    </p:spTree>
    <p:extLst>
      <p:ext uri="{BB962C8B-B14F-4D97-AF65-F5344CB8AC3E}">
        <p14:creationId xmlns:p14="http://schemas.microsoft.com/office/powerpoint/2010/main" val="4243594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Matt/Laura:</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Suggest beginning with some sort of link to the previous segment—this doesn’t need to be part of the slide deck necessarily. But suggest beginning by comparing or contrasting this new segment on neural nets to the previous</a:t>
            </a:r>
          </a:p>
          <a:p>
            <a:r>
              <a:rPr lang="en-US" sz="1200" kern="1200" dirty="0">
                <a:solidFill>
                  <a:schemeClr val="tx1"/>
                </a:solidFill>
                <a:effectLst/>
                <a:latin typeface="+mn-lt"/>
                <a:ea typeface="+mn-ea"/>
                <a:cs typeface="+mn-cs"/>
              </a:rPr>
              <a:t>Also suggest, as before, beginning with some motivating example, or some description of where/when/how students may want to use neural nets before diving into what they are and how they work in detail</a:t>
            </a:r>
          </a:p>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2</a:t>
            </a:fld>
            <a:endParaRPr lang="en-US"/>
          </a:p>
        </p:txBody>
      </p:sp>
    </p:spTree>
    <p:extLst>
      <p:ext uri="{BB962C8B-B14F-4D97-AF65-F5344CB8AC3E}">
        <p14:creationId xmlns:p14="http://schemas.microsoft.com/office/powerpoint/2010/main" val="1018932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5</a:t>
            </a:fld>
            <a:endParaRPr lang="en-US"/>
          </a:p>
        </p:txBody>
      </p:sp>
    </p:spTree>
    <p:extLst>
      <p:ext uri="{BB962C8B-B14F-4D97-AF65-F5344CB8AC3E}">
        <p14:creationId xmlns:p14="http://schemas.microsoft.com/office/powerpoint/2010/main" val="20684975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12</a:t>
            </a:fld>
            <a:endParaRPr lang="en-US"/>
          </a:p>
        </p:txBody>
      </p:sp>
    </p:spTree>
    <p:extLst>
      <p:ext uri="{BB962C8B-B14F-4D97-AF65-F5344CB8AC3E}">
        <p14:creationId xmlns:p14="http://schemas.microsoft.com/office/powerpoint/2010/main" val="19313095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Additional slide:</a:t>
            </a:r>
          </a:p>
          <a:p>
            <a:endParaRPr lang="en-US" dirty="0"/>
          </a:p>
          <a:p>
            <a:r>
              <a:rPr lang="en-US" dirty="0"/>
              <a:t>Link to Nick’s work on DoS attack, forward pointing to Module 2</a:t>
            </a:r>
          </a:p>
          <a:p>
            <a:r>
              <a:rPr lang="en-US" dirty="0"/>
              <a:t>https://</a:t>
            </a:r>
            <a:r>
              <a:rPr lang="en-US" dirty="0" err="1"/>
              <a:t>ieeexplore.ieee.org</a:t>
            </a:r>
            <a:r>
              <a:rPr lang="en-US" dirty="0"/>
              <a:t>/stamp/</a:t>
            </a:r>
            <a:r>
              <a:rPr lang="en-US" dirty="0" err="1"/>
              <a:t>stamp.jsp?arnumber</a:t>
            </a:r>
            <a:r>
              <a:rPr lang="en-US" dirty="0"/>
              <a:t>=8424629&amp;casa_token=zETWbScWe2YAAAAA:KunCSaVv6SZfPYlastOMZDH1qZR7vXj_xbu4XHnmijAD8TAz-1bySIRLg-I1BiMGWTWqqByoUQ</a:t>
            </a:r>
          </a:p>
          <a:p>
            <a:endParaRPr lang="en-US" dirty="0"/>
          </a:p>
          <a:p>
            <a:r>
              <a:rPr lang="en-US" dirty="0"/>
              <a:t>Applicability of DNN in security domain (network traffic); not necessarily more complexity</a:t>
            </a:r>
          </a:p>
          <a:p>
            <a:endParaRPr lang="en-US" dirty="0"/>
          </a:p>
          <a:p>
            <a:r>
              <a:rPr lang="en-US" dirty="0"/>
              <a:t>Checklist: when to use certain models </a:t>
            </a:r>
            <a:r>
              <a:rPr lang="en-US" dirty="0">
                <a:sym typeface="Wingdings" pitchFamily="2" charset="2"/>
              </a:rPr>
              <a:t> roadmap.</a:t>
            </a:r>
            <a:endParaRPr lang="en-US" dirty="0"/>
          </a:p>
          <a:p>
            <a:endParaRPr lang="en-US" dirty="0"/>
          </a:p>
          <a:p>
            <a:r>
              <a:rPr lang="en-US" dirty="0"/>
              <a:t>Model selection</a:t>
            </a:r>
            <a:r>
              <a:rPr lang="en-US"/>
              <a:t>; </a:t>
            </a:r>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15</a:t>
            </a:fld>
            <a:endParaRPr lang="en-US"/>
          </a:p>
        </p:txBody>
      </p:sp>
    </p:spTree>
    <p:extLst>
      <p:ext uri="{BB962C8B-B14F-4D97-AF65-F5344CB8AC3E}">
        <p14:creationId xmlns:p14="http://schemas.microsoft.com/office/powerpoint/2010/main" val="26982422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Matt/Laura: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similar suggestion to last time…if possible maybe describe or summarize where practitioners might find themselves using classical methods vs different kinds of neural nets</a:t>
            </a:r>
          </a:p>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16</a:t>
            </a:fld>
            <a:endParaRPr lang="en-US"/>
          </a:p>
        </p:txBody>
      </p:sp>
    </p:spTree>
    <p:extLst>
      <p:ext uri="{BB962C8B-B14F-4D97-AF65-F5344CB8AC3E}">
        <p14:creationId xmlns:p14="http://schemas.microsoft.com/office/powerpoint/2010/main" val="2723000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10515600"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10515600"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112776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3607729"/>
      </p:ext>
    </p:extLst>
  </p:cSld>
  <p:clrMapOvr>
    <a:masterClrMapping/>
  </p:clrMapOvr>
  <p:extLst>
    <p:ext uri="{DCECCB84-F9BA-43D5-87BE-67443E8EF086}">
      <p15:sldGuideLst xmlns:p15="http://schemas.microsoft.com/office/powerpoint/2012/main">
        <p15:guide id="1" pos="57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9C474A38-ED30-0D4F-A52D-63AB03838691}"/>
              </a:ext>
            </a:extLst>
          </p:cNvPr>
          <p:cNvSpPr>
            <a:spLocks noGrp="1"/>
          </p:cNvSpPr>
          <p:nvPr>
            <p:ph type="pic" sz="quarter" idx="13"/>
          </p:nvPr>
        </p:nvSpPr>
        <p:spPr>
          <a:xfrm>
            <a:off x="8178784" y="0"/>
            <a:ext cx="4013215" cy="6007381"/>
          </a:xfrm>
        </p:spPr>
        <p:txBody>
          <a:bodyPr/>
          <a:lstStyle/>
          <a:p>
            <a:endParaRPr lang="en-US" dirty="0"/>
          </a:p>
        </p:txBody>
      </p:sp>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6492368"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6492368"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72390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070203"/>
      </p:ext>
    </p:extLst>
  </p:cSld>
  <p:clrMapOvr>
    <a:masterClrMapping/>
  </p:clrMapOvr>
  <p:extLst>
    <p:ext uri="{DCECCB84-F9BA-43D5-87BE-67443E8EF086}">
      <p15:sldGuideLst xmlns:p15="http://schemas.microsoft.com/office/powerpoint/2012/main">
        <p15:guide id="1" pos="513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spTree>
    <p:extLst>
      <p:ext uri="{BB962C8B-B14F-4D97-AF65-F5344CB8AC3E}">
        <p14:creationId xmlns:p14="http://schemas.microsoft.com/office/powerpoint/2010/main" val="425693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7E669E2E-04D3-654B-8400-C1AD4BA1EDBA}"/>
              </a:ext>
            </a:extLst>
          </p:cNvPr>
          <p:cNvSpPr>
            <a:spLocks noGrp="1"/>
          </p:cNvSpPr>
          <p:nvPr>
            <p:ph type="ctrTitle" hasCustomPrompt="1"/>
          </p:nvPr>
        </p:nvSpPr>
        <p:spPr>
          <a:xfrm>
            <a:off x="1760856" y="1611382"/>
            <a:ext cx="8670287" cy="3074403"/>
          </a:xfrm>
          <a:prstGeom prst="rect">
            <a:avLst/>
          </a:prstGeom>
        </p:spPr>
        <p:txBody>
          <a:bodyPr anchor="ctr" anchorCtr="0">
            <a:normAutofit/>
          </a:bodyPr>
          <a:lstStyle>
            <a:lvl1pPr algn="ctr">
              <a:lnSpc>
                <a:spcPct val="100000"/>
              </a:lnSpc>
              <a:defRPr sz="6000" b="1" i="0" cap="all" baseline="0">
                <a:solidFill>
                  <a:schemeClr val="bg1"/>
                </a:solidFill>
                <a:latin typeface="Arial" panose="020B0604020202020204" pitchFamily="34" charset="0"/>
                <a:cs typeface="Arial" panose="020B0604020202020204" pitchFamily="34" charset="0"/>
              </a:defRPr>
            </a:lvl1pPr>
          </a:lstStyle>
          <a:p>
            <a:r>
              <a:rPr lang="en-US" dirty="0"/>
              <a:t>Section Title</a:t>
            </a:r>
            <a:br>
              <a:rPr lang="en-US" dirty="0"/>
            </a:br>
            <a:r>
              <a:rPr lang="en-US" dirty="0"/>
              <a:t>Goes Here</a:t>
            </a:r>
          </a:p>
        </p:txBody>
      </p:sp>
    </p:spTree>
    <p:extLst>
      <p:ext uri="{BB962C8B-B14F-4D97-AF65-F5344CB8AC3E}">
        <p14:creationId xmlns:p14="http://schemas.microsoft.com/office/powerpoint/2010/main" val="3977584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6D85BAD0-EAE7-B440-AD61-5D819097A99F}"/>
              </a:ext>
            </a:extLst>
          </p:cNvPr>
          <p:cNvPicPr>
            <a:picLocks noChangeAspect="1"/>
          </p:cNvPicPr>
          <p:nvPr userDrawn="1"/>
        </p:nvPicPr>
        <p:blipFill rotWithShape="1">
          <a:blip r:embed="rId2"/>
          <a:srcRect l="5" r="23431"/>
          <a:stretch/>
        </p:blipFill>
        <p:spPr>
          <a:xfrm>
            <a:off x="4770372" y="0"/>
            <a:ext cx="7406640" cy="6018969"/>
          </a:xfrm>
          <a:prstGeom prst="rect">
            <a:avLst/>
          </a:prstGeom>
        </p:spPr>
      </p:pic>
      <p:pic>
        <p:nvPicPr>
          <p:cNvPr id="8" name="Picture 7">
            <a:extLst>
              <a:ext uri="{FF2B5EF4-FFF2-40B4-BE49-F238E27FC236}">
                <a16:creationId xmlns:a16="http://schemas.microsoft.com/office/drawing/2014/main" id="{B2432078-29D1-D441-983C-E84A33577F66}"/>
              </a:ext>
            </a:extLst>
          </p:cNvPr>
          <p:cNvPicPr>
            <a:picLocks noChangeAspect="1"/>
          </p:cNvPicPr>
          <p:nvPr userDrawn="1"/>
        </p:nvPicPr>
        <p:blipFill rotWithShape="1">
          <a:blip r:embed="rId3"/>
          <a:srcRect l="13931" t="29788" r="-675" b="13289"/>
          <a:stretch/>
        </p:blipFill>
        <p:spPr>
          <a:xfrm>
            <a:off x="0" y="0"/>
            <a:ext cx="8229600" cy="6858000"/>
          </a:xfrm>
          <a:prstGeom prst="rect">
            <a:avLst/>
          </a:prstGeom>
        </p:spPr>
      </p:pic>
      <p:sp>
        <p:nvSpPr>
          <p:cNvPr id="9" name="Rectangle 8">
            <a:extLst>
              <a:ext uri="{FF2B5EF4-FFF2-40B4-BE49-F238E27FC236}">
                <a16:creationId xmlns:a16="http://schemas.microsoft.com/office/drawing/2014/main" id="{0D063E73-448E-2E4C-99BB-CC2E7FEE1ED4}"/>
              </a:ext>
            </a:extLst>
          </p:cNvPr>
          <p:cNvSpPr/>
          <p:nvPr userDrawn="1"/>
        </p:nvSpPr>
        <p:spPr>
          <a:xfrm flipV="1">
            <a:off x="-1" y="6031852"/>
            <a:ext cx="12192001" cy="82613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5">
            <a:extLst>
              <a:ext uri="{FF2B5EF4-FFF2-40B4-BE49-F238E27FC236}">
                <a16:creationId xmlns:a16="http://schemas.microsoft.com/office/drawing/2014/main" id="{A859C034-EDF0-724A-B765-C705FDD3B8EB}"/>
              </a:ext>
            </a:extLst>
          </p:cNvPr>
          <p:cNvSpPr>
            <a:spLocks noGrp="1"/>
          </p:cNvSpPr>
          <p:nvPr>
            <p:ph type="sldNum" sz="quarter" idx="4"/>
          </p:nvPr>
        </p:nvSpPr>
        <p:spPr>
          <a:xfrm>
            <a:off x="8610600" y="6380811"/>
            <a:ext cx="2846832"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8B4864EB-539C-3D47-AD29-245514BFE515}" type="slidenum">
              <a:rPr lang="en-US" smtClean="0"/>
              <a:pPr/>
              <a:t>‹#›</a:t>
            </a:fld>
            <a:endParaRPr lang="en-US" dirty="0"/>
          </a:p>
        </p:txBody>
      </p:sp>
      <p:pic>
        <p:nvPicPr>
          <p:cNvPr id="13" name="Picture 12">
            <a:extLst>
              <a:ext uri="{FF2B5EF4-FFF2-40B4-BE49-F238E27FC236}">
                <a16:creationId xmlns:a16="http://schemas.microsoft.com/office/drawing/2014/main" id="{F492A000-348D-EB46-93B4-17FBDF0D799E}"/>
              </a:ext>
            </a:extLst>
          </p:cNvPr>
          <p:cNvPicPr>
            <a:picLocks noChangeAspect="1"/>
          </p:cNvPicPr>
          <p:nvPr userDrawn="1"/>
        </p:nvPicPr>
        <p:blipFill>
          <a:blip r:embed="rId4"/>
          <a:stretch>
            <a:fillRect/>
          </a:stretch>
        </p:blipFill>
        <p:spPr>
          <a:xfrm>
            <a:off x="949452" y="6236499"/>
            <a:ext cx="2095137" cy="420688"/>
          </a:xfrm>
          <a:prstGeom prst="rect">
            <a:avLst/>
          </a:prstGeom>
        </p:spPr>
      </p:pic>
      <p:cxnSp>
        <p:nvCxnSpPr>
          <p:cNvPr id="20" name="Straight Connector 19">
            <a:extLst>
              <a:ext uri="{FF2B5EF4-FFF2-40B4-BE49-F238E27FC236}">
                <a16:creationId xmlns:a16="http://schemas.microsoft.com/office/drawing/2014/main" id="{FDBEB809-3D09-A445-BE60-71CA746B79C1}"/>
              </a:ext>
            </a:extLst>
          </p:cNvPr>
          <p:cNvCxnSpPr>
            <a:cxnSpLocks/>
          </p:cNvCxnSpPr>
          <p:nvPr userDrawn="1"/>
        </p:nvCxnSpPr>
        <p:spPr>
          <a:xfrm>
            <a:off x="949452" y="4095948"/>
            <a:ext cx="6403848"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950336"/>
      </p:ext>
    </p:extLst>
  </p:cSld>
  <p:clrMapOvr>
    <a:masterClrMapping/>
  </p:clrMapOvr>
  <p:extLst>
    <p:ext uri="{DCECCB84-F9BA-43D5-87BE-67443E8EF086}">
      <p15:sldGuideLst xmlns:p15="http://schemas.microsoft.com/office/powerpoint/2012/main">
        <p15:guide id="1" pos="600" userDrawn="1">
          <p15:clr>
            <a:srgbClr val="FBAE40"/>
          </p15:clr>
        </p15:guide>
        <p15:guide id="2" pos="463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7E669E2E-04D3-654B-8400-C1AD4BA1EDBA}"/>
              </a:ext>
            </a:extLst>
          </p:cNvPr>
          <p:cNvSpPr>
            <a:spLocks noGrp="1"/>
          </p:cNvSpPr>
          <p:nvPr>
            <p:ph type="ctrTitle" hasCustomPrompt="1"/>
          </p:nvPr>
        </p:nvSpPr>
        <p:spPr>
          <a:xfrm>
            <a:off x="1760856" y="1611382"/>
            <a:ext cx="8670287" cy="3074403"/>
          </a:xfrm>
          <a:prstGeom prst="rect">
            <a:avLst/>
          </a:prstGeom>
        </p:spPr>
        <p:txBody>
          <a:bodyPr anchor="ctr" anchorCtr="0">
            <a:normAutofit/>
          </a:bodyPr>
          <a:lstStyle>
            <a:lvl1pPr algn="ctr">
              <a:lnSpc>
                <a:spcPct val="100000"/>
              </a:lnSpc>
              <a:defRPr sz="6000" b="1" i="0" cap="all" baseline="0">
                <a:solidFill>
                  <a:schemeClr val="bg1"/>
                </a:solidFill>
                <a:latin typeface="Arial" panose="020B0604020202020204" pitchFamily="34" charset="0"/>
                <a:cs typeface="Arial" panose="020B0604020202020204" pitchFamily="34" charset="0"/>
              </a:defRPr>
            </a:lvl1pPr>
          </a:lstStyle>
          <a:p>
            <a:r>
              <a:rPr lang="en-US" dirty="0"/>
              <a:t>Section Title</a:t>
            </a:r>
            <a:br>
              <a:rPr lang="en-US" dirty="0"/>
            </a:br>
            <a:r>
              <a:rPr lang="en-US" dirty="0"/>
              <a:t>Goes Here</a:t>
            </a:r>
          </a:p>
        </p:txBody>
      </p:sp>
    </p:spTree>
    <p:extLst>
      <p:ext uri="{BB962C8B-B14F-4D97-AF65-F5344CB8AC3E}">
        <p14:creationId xmlns:p14="http://schemas.microsoft.com/office/powerpoint/2010/main" val="2557836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7E669E2E-04D3-654B-8400-C1AD4BA1EDBA}"/>
              </a:ext>
            </a:extLst>
          </p:cNvPr>
          <p:cNvSpPr>
            <a:spLocks noGrp="1"/>
          </p:cNvSpPr>
          <p:nvPr>
            <p:ph type="ctrTitle" hasCustomPrompt="1"/>
          </p:nvPr>
        </p:nvSpPr>
        <p:spPr>
          <a:xfrm>
            <a:off x="1760856" y="1611382"/>
            <a:ext cx="8670287" cy="3074403"/>
          </a:xfrm>
          <a:prstGeom prst="rect">
            <a:avLst/>
          </a:prstGeom>
        </p:spPr>
        <p:txBody>
          <a:bodyPr anchor="ctr" anchorCtr="0">
            <a:normAutofit/>
          </a:bodyPr>
          <a:lstStyle>
            <a:lvl1pPr algn="ctr">
              <a:lnSpc>
                <a:spcPct val="100000"/>
              </a:lnSpc>
              <a:defRPr sz="6000" b="1" i="0" cap="all" baseline="0">
                <a:solidFill>
                  <a:schemeClr val="bg1"/>
                </a:solidFill>
                <a:latin typeface="Arial" panose="020B0604020202020204" pitchFamily="34" charset="0"/>
                <a:cs typeface="Arial" panose="020B0604020202020204" pitchFamily="34" charset="0"/>
              </a:defRPr>
            </a:lvl1pPr>
          </a:lstStyle>
          <a:p>
            <a:r>
              <a:rPr lang="en-US" dirty="0"/>
              <a:t>Section Title</a:t>
            </a:r>
            <a:br>
              <a:rPr lang="en-US" dirty="0"/>
            </a:br>
            <a:r>
              <a:rPr lang="en-US" dirty="0"/>
              <a:t>Goes Here</a:t>
            </a:r>
          </a:p>
        </p:txBody>
      </p:sp>
    </p:spTree>
    <p:extLst>
      <p:ext uri="{BB962C8B-B14F-4D97-AF65-F5344CB8AC3E}">
        <p14:creationId xmlns:p14="http://schemas.microsoft.com/office/powerpoint/2010/main" val="3180775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10515600"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10515600"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112776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9964799"/>
      </p:ext>
    </p:extLst>
  </p:cSld>
  <p:clrMapOvr>
    <a:masterClrMapping/>
  </p:clrMapOvr>
  <p:extLst>
    <p:ext uri="{DCECCB84-F9BA-43D5-87BE-67443E8EF086}">
      <p15:sldGuideLst xmlns:p15="http://schemas.microsoft.com/office/powerpoint/2012/main">
        <p15:guide id="1" pos="576">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E21CAA-EB70-A54F-A7B2-53DD39363DCF}"/>
              </a:ext>
            </a:extLst>
          </p:cNvPr>
          <p:cNvSpPr/>
          <p:nvPr userDrawn="1"/>
        </p:nvSpPr>
        <p:spPr>
          <a:xfrm flipV="1">
            <a:off x="-1" y="6031852"/>
            <a:ext cx="12192001" cy="82613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8161F6EB-908C-494B-8ED8-132FA6ECA6A6}"/>
              </a:ext>
            </a:extLst>
          </p:cNvPr>
          <p:cNvSpPr>
            <a:spLocks noGrp="1"/>
          </p:cNvSpPr>
          <p:nvPr>
            <p:ph type="title"/>
          </p:nvPr>
        </p:nvSpPr>
        <p:spPr>
          <a:xfrm>
            <a:off x="838199" y="0"/>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CDC82D6-7EA9-5B4D-9D85-9E499C28546D}"/>
              </a:ext>
            </a:extLst>
          </p:cNvPr>
          <p:cNvSpPr>
            <a:spLocks noGrp="1"/>
          </p:cNvSpPr>
          <p:nvPr>
            <p:ph type="body" idx="1"/>
          </p:nvPr>
        </p:nvSpPr>
        <p:spPr>
          <a:xfrm>
            <a:off x="838200" y="1543657"/>
            <a:ext cx="10515600" cy="41574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D40947A0-B994-684B-9069-CB659E42A6A2}"/>
              </a:ext>
            </a:extLst>
          </p:cNvPr>
          <p:cNvSpPr>
            <a:spLocks noGrp="1"/>
          </p:cNvSpPr>
          <p:nvPr>
            <p:ph type="sldNum" sz="quarter" idx="4"/>
          </p:nvPr>
        </p:nvSpPr>
        <p:spPr>
          <a:xfrm>
            <a:off x="8610600" y="6380811"/>
            <a:ext cx="2846832"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8B4864EB-539C-3D47-AD29-245514BFE515}" type="slidenum">
              <a:rPr lang="en-US" smtClean="0"/>
              <a:pPr/>
              <a:t>‹#›</a:t>
            </a:fld>
            <a:endParaRPr lang="en-US" dirty="0"/>
          </a:p>
        </p:txBody>
      </p:sp>
      <p:pic>
        <p:nvPicPr>
          <p:cNvPr id="9" name="Picture 8">
            <a:extLst>
              <a:ext uri="{FF2B5EF4-FFF2-40B4-BE49-F238E27FC236}">
                <a16:creationId xmlns:a16="http://schemas.microsoft.com/office/drawing/2014/main" id="{B0E25925-9301-F84B-928D-FA6618766EA2}"/>
              </a:ext>
            </a:extLst>
          </p:cNvPr>
          <p:cNvPicPr>
            <a:picLocks noChangeAspect="1"/>
          </p:cNvPicPr>
          <p:nvPr userDrawn="1"/>
        </p:nvPicPr>
        <p:blipFill>
          <a:blip r:embed="rId6"/>
          <a:stretch>
            <a:fillRect/>
          </a:stretch>
        </p:blipFill>
        <p:spPr>
          <a:xfrm>
            <a:off x="949452" y="6236499"/>
            <a:ext cx="2095137" cy="420688"/>
          </a:xfrm>
          <a:prstGeom prst="rect">
            <a:avLst/>
          </a:prstGeom>
        </p:spPr>
      </p:pic>
    </p:spTree>
    <p:extLst>
      <p:ext uri="{BB962C8B-B14F-4D97-AF65-F5344CB8AC3E}">
        <p14:creationId xmlns:p14="http://schemas.microsoft.com/office/powerpoint/2010/main" val="3333037189"/>
      </p:ext>
    </p:extLst>
  </p:cSld>
  <p:clrMap bg1="lt1" tx1="dk1" bg2="lt2" tx2="dk2" accent1="accent1" accent2="accent2" accent3="accent3" accent4="accent4" accent5="accent5" accent6="accent6" hlink="hlink" folHlink="folHlink"/>
  <p:sldLayoutIdLst>
    <p:sldLayoutId id="2147483650" r:id="rId1"/>
    <p:sldLayoutId id="2147483654" r:id="rId2"/>
    <p:sldLayoutId id="2147483653" r:id="rId3"/>
    <p:sldLayoutId id="2147483657" r:id="rId4"/>
  </p:sldLayoutIdLst>
  <p:hf hdr="0" ftr="0" dt="0"/>
  <p:txStyles>
    <p:titleStyle>
      <a:lvl1pPr algn="l" defTabSz="914400" rtl="0" eaLnBrk="1" latinLnBrk="0" hangingPunct="1">
        <a:lnSpc>
          <a:spcPct val="100000"/>
        </a:lnSpc>
        <a:spcBef>
          <a:spcPct val="0"/>
        </a:spcBef>
        <a:buNone/>
        <a:defRPr sz="3600" b="1" i="0" kern="1200">
          <a:solidFill>
            <a:schemeClr val="accent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chemeClr val="accent1"/>
        </a:buClr>
        <a:buFont typeface="Arial" panose="020B0604020202020204" pitchFamily="34" charset="0"/>
        <a:buChar char="•"/>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chemeClr val="accent1"/>
        </a:buClr>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chemeClr val="accent1"/>
        </a:buClr>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76" userDrawn="1">
          <p15:clr>
            <a:srgbClr val="F26B43"/>
          </p15:clr>
        </p15:guide>
        <p15:guide id="2" pos="52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9246661"/>
      </p:ext>
    </p:extLst>
  </p:cSld>
  <p:clrMap bg1="lt1" tx1="dk1" bg2="lt2" tx2="dk2" accent1="accent1" accent2="accent2" accent3="accent3" accent4="accent4" accent5="accent5" accent6="accent6" hlink="hlink" folHlink="folHlink"/>
  <p:sldLayoutIdLst>
    <p:sldLayoutId id="2147483656" r:id="rId1"/>
    <p:sldLayoutId id="2147483658" r:id="rId2"/>
  </p:sldLayoutIdLst>
  <p:hf hdr="0" ftr="0" dt="0"/>
  <p:txStyles>
    <p:titleStyle>
      <a:lvl1pPr algn="l" defTabSz="914400" rtl="0" eaLnBrk="1" latinLnBrk="0" hangingPunct="1">
        <a:lnSpc>
          <a:spcPct val="100000"/>
        </a:lnSpc>
        <a:spcBef>
          <a:spcPct val="0"/>
        </a:spcBef>
        <a:buNone/>
        <a:defRPr sz="3600" b="1" kern="1200">
          <a:solidFill>
            <a:schemeClr val="accent1"/>
          </a:solidFill>
          <a:latin typeface="+mn-lt"/>
          <a:ea typeface="+mj-ea"/>
          <a:cs typeface="+mj-cs"/>
        </a:defRPr>
      </a:lvl1pPr>
    </p:titleStyle>
    <p:bodyStyle>
      <a:lvl1pPr marL="228600" indent="-228600" algn="l" defTabSz="914400" rtl="0" eaLnBrk="1" latinLnBrk="0" hangingPunct="1">
        <a:lnSpc>
          <a:spcPct val="10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76">
          <p15:clr>
            <a:srgbClr val="F26B43"/>
          </p15:clr>
        </p15:guide>
        <p15:guide id="2" pos="52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D9E77D-224D-8648-B3B1-DE9C90AFF508}"/>
              </a:ext>
            </a:extLst>
          </p:cNvPr>
          <p:cNvPicPr>
            <a:picLocks noChangeAspect="1"/>
          </p:cNvPicPr>
          <p:nvPr userDrawn="1"/>
        </p:nvPicPr>
        <p:blipFill>
          <a:blip r:embed="rId4"/>
          <a:stretch>
            <a:fillRect/>
          </a:stretch>
        </p:blipFill>
        <p:spPr>
          <a:xfrm>
            <a:off x="4559200" y="1477264"/>
            <a:ext cx="3073600" cy="3903472"/>
          </a:xfrm>
          <a:prstGeom prst="rect">
            <a:avLst/>
          </a:prstGeom>
        </p:spPr>
      </p:pic>
    </p:spTree>
    <p:extLst>
      <p:ext uri="{BB962C8B-B14F-4D97-AF65-F5344CB8AC3E}">
        <p14:creationId xmlns:p14="http://schemas.microsoft.com/office/powerpoint/2010/main" val="4150528505"/>
      </p:ext>
    </p:extLst>
  </p:cSld>
  <p:clrMap bg1="lt1" tx1="dk1" bg2="lt2" tx2="dk2" accent1="accent1" accent2="accent2" accent3="accent3" accent4="accent4" accent5="accent5" accent6="accent6" hlink="hlink" folHlink="folHlink"/>
  <p:sldLayoutIdLst>
    <p:sldLayoutId id="2147483652" r:id="rId1"/>
    <p:sldLayoutId id="2147483659" r:id="rId2"/>
  </p:sldLayoutIdLst>
  <p:hf hdr="0" ftr="0" dt="0"/>
  <p:txStyles>
    <p:titleStyle>
      <a:lvl1pPr algn="l" defTabSz="914400" rtl="0" eaLnBrk="1" latinLnBrk="0" hangingPunct="1">
        <a:lnSpc>
          <a:spcPct val="90000"/>
        </a:lnSpc>
        <a:spcBef>
          <a:spcPct val="0"/>
        </a:spcBef>
        <a:buNone/>
        <a:defRPr sz="3600" b="1" kern="1200">
          <a:solidFill>
            <a:schemeClr val="accent1"/>
          </a:solidFill>
          <a:latin typeface="+mn-lt"/>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200">
          <p15:clr>
            <a:srgbClr val="F26B43"/>
          </p15:clr>
        </p15:guide>
        <p15:guide id="2"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A9D82BB-9BAC-9D4E-8430-29669667E359}"/>
              </a:ext>
            </a:extLst>
          </p:cNvPr>
          <p:cNvSpPr>
            <a:spLocks noGrp="1"/>
          </p:cNvSpPr>
          <p:nvPr>
            <p:ph type="sldNum" sz="quarter" idx="4"/>
          </p:nvPr>
        </p:nvSpPr>
        <p:spPr/>
        <p:txBody>
          <a:bodyPr/>
          <a:lstStyle/>
          <a:p>
            <a:fld id="{8B4864EB-539C-3D47-AD29-245514BFE515}" type="slidenum">
              <a:rPr lang="en-US" smtClean="0"/>
              <a:pPr/>
              <a:t>1</a:t>
            </a:fld>
            <a:endParaRPr lang="en-US" dirty="0"/>
          </a:p>
        </p:txBody>
      </p:sp>
      <p:sp>
        <p:nvSpPr>
          <p:cNvPr id="4" name="Subtitle 2">
            <a:extLst>
              <a:ext uri="{FF2B5EF4-FFF2-40B4-BE49-F238E27FC236}">
                <a16:creationId xmlns:a16="http://schemas.microsoft.com/office/drawing/2014/main" id="{6E05EA78-0EF3-D340-950A-92657C70A162}"/>
              </a:ext>
            </a:extLst>
          </p:cNvPr>
          <p:cNvSpPr txBox="1">
            <a:spLocks/>
          </p:cNvSpPr>
          <p:nvPr/>
        </p:nvSpPr>
        <p:spPr>
          <a:xfrm>
            <a:off x="875908" y="4231394"/>
            <a:ext cx="6747934" cy="1207871"/>
          </a:xfrm>
          <a:prstGeom prst="rect">
            <a:avLst/>
          </a:prstGeom>
        </p:spPr>
        <p:txBody>
          <a:bodyPr/>
          <a:lstStyle>
            <a:lvl1pPr marL="0" indent="0" algn="ctr" defTabSz="914400" rtl="0" eaLnBrk="1" latinLnBrk="0" hangingPunct="1">
              <a:lnSpc>
                <a:spcPct val="100000"/>
              </a:lnSpc>
              <a:spcBef>
                <a:spcPts val="1000"/>
              </a:spcBef>
              <a:buClr>
                <a:schemeClr val="accent1"/>
              </a:buClr>
              <a:buFont typeface="Arial" panose="020B0604020202020204" pitchFamily="34" charset="0"/>
              <a:buNone/>
              <a:defRPr sz="2400" b="0" i="0" kern="1200">
                <a:solidFill>
                  <a:schemeClr val="tx1"/>
                </a:solidFill>
                <a:latin typeface="Gotham Book" pitchFamily="2" charset="0"/>
                <a:ea typeface="+mn-ea"/>
                <a:cs typeface="Gotham Book" pitchFamily="2" charset="0"/>
              </a:defRPr>
            </a:lvl1pPr>
            <a:lvl2pPr marL="457200" indent="0" algn="ctr" defTabSz="914400" rtl="0" eaLnBrk="1" latinLnBrk="0" hangingPunct="1">
              <a:lnSpc>
                <a:spcPct val="10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25000"/>
              </a:lnSpc>
              <a:spcBef>
                <a:spcPts val="0"/>
              </a:spcBef>
            </a:pPr>
            <a:r>
              <a:rPr lang="en-US" sz="2200" b="1" dirty="0">
                <a:solidFill>
                  <a:schemeClr val="accent1"/>
                </a:solidFill>
                <a:latin typeface="Adobe Garamond Pro" panose="02020502060506020403" pitchFamily="18" charset="77"/>
                <a:cs typeface="Gotham Bold" pitchFamily="2" charset="0"/>
              </a:rPr>
              <a:t>ML for Cybersecurity</a:t>
            </a:r>
            <a:endParaRPr lang="en-US" sz="2200" b="1" i="0" kern="1200" dirty="0">
              <a:solidFill>
                <a:schemeClr val="accent1"/>
              </a:solidFill>
              <a:latin typeface="Adobe Garamond Pro" panose="02020502060506020403" pitchFamily="18" charset="77"/>
              <a:ea typeface="+mn-ea"/>
              <a:cs typeface="Gotham Bold" pitchFamily="2" charset="0"/>
            </a:endParaRPr>
          </a:p>
        </p:txBody>
      </p:sp>
      <p:sp>
        <p:nvSpPr>
          <p:cNvPr id="6" name="Title 1">
            <a:extLst>
              <a:ext uri="{FF2B5EF4-FFF2-40B4-BE49-F238E27FC236}">
                <a16:creationId xmlns:a16="http://schemas.microsoft.com/office/drawing/2014/main" id="{9CA5815A-CAC7-F347-87AD-F56343C6B87F}"/>
              </a:ext>
            </a:extLst>
          </p:cNvPr>
          <p:cNvSpPr txBox="1">
            <a:spLocks/>
          </p:cNvSpPr>
          <p:nvPr/>
        </p:nvSpPr>
        <p:spPr>
          <a:xfrm>
            <a:off x="811505" y="422209"/>
            <a:ext cx="8362422" cy="2387600"/>
          </a:xfrm>
          <a:prstGeom prst="rect">
            <a:avLst/>
          </a:prstGeom>
        </p:spPr>
        <p:txBody>
          <a:bodyPr anchor="b">
            <a:normAutofit lnSpcReduction="10000"/>
          </a:bodyPr>
          <a:lstStyle>
            <a:lvl1pPr algn="ctr" defTabSz="914400" rtl="0" eaLnBrk="1" latinLnBrk="0" hangingPunct="1">
              <a:lnSpc>
                <a:spcPct val="100000"/>
              </a:lnSpc>
              <a:spcBef>
                <a:spcPct val="0"/>
              </a:spcBef>
              <a:buNone/>
              <a:defRPr sz="6000" b="1" i="0" kern="1200">
                <a:solidFill>
                  <a:schemeClr val="accent1"/>
                </a:solidFill>
                <a:latin typeface="Gotham Bold" pitchFamily="2" charset="0"/>
                <a:ea typeface="+mj-ea"/>
                <a:cs typeface="Gotham Bold" pitchFamily="2" charset="0"/>
              </a:defRPr>
            </a:lvl1pPr>
          </a:lstStyle>
          <a:p>
            <a:pPr algn="l">
              <a:lnSpc>
                <a:spcPct val="100000"/>
              </a:lnSpc>
            </a:pPr>
            <a:r>
              <a:rPr lang="en-US" sz="4000">
                <a:latin typeface="Arial" panose="020B0604020202020204" pitchFamily="34" charset="0"/>
                <a:cs typeface="Arial" panose="020B0604020202020204" pitchFamily="34" charset="0"/>
              </a:rPr>
              <a:t>Module 1.4: </a:t>
            </a:r>
            <a:endParaRPr lang="en-US" sz="4000" dirty="0">
              <a:latin typeface="Arial" panose="020B0604020202020204" pitchFamily="34" charset="0"/>
              <a:cs typeface="Arial" panose="020B0604020202020204" pitchFamily="34" charset="0"/>
            </a:endParaRPr>
          </a:p>
          <a:p>
            <a:pPr algn="l">
              <a:lnSpc>
                <a:spcPct val="100000"/>
              </a:lnSpc>
            </a:pPr>
            <a:r>
              <a:rPr lang="en-US" sz="4000" dirty="0">
                <a:latin typeface="Arial" panose="020B0604020202020204" pitchFamily="34" charset="0"/>
                <a:cs typeface="Arial" panose="020B0604020202020204" pitchFamily="34" charset="0"/>
              </a:rPr>
              <a:t>Neural Networks and Deep Models</a:t>
            </a:r>
          </a:p>
          <a:p>
            <a:pPr algn="l"/>
            <a:r>
              <a:rPr lang="en-US" sz="3200" b="0" i="0" dirty="0">
                <a:latin typeface="Arial" panose="020B0604020202020204" pitchFamily="34" charset="0"/>
                <a:cs typeface="Arial" panose="020B0604020202020204" pitchFamily="34" charset="0"/>
              </a:rPr>
              <a:t>Multi-layer Perceptron; </a:t>
            </a:r>
            <a:r>
              <a:rPr lang="en-US" sz="3200" b="0" i="0" dirty="0" err="1">
                <a:latin typeface="Arial" panose="020B0604020202020204" pitchFamily="34" charset="0"/>
                <a:cs typeface="Arial" panose="020B0604020202020204" pitchFamily="34" charset="0"/>
              </a:rPr>
              <a:t>ConvNets</a:t>
            </a:r>
            <a:endParaRPr lang="en-US" sz="3200" b="0" i="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4969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743AD70-E2DB-524E-921D-C134686737D4}"/>
              </a:ext>
            </a:extLst>
          </p:cNvPr>
          <p:cNvSpPr>
            <a:spLocks noGrp="1"/>
          </p:cNvSpPr>
          <p:nvPr>
            <p:ph type="title"/>
          </p:nvPr>
        </p:nvSpPr>
        <p:spPr/>
        <p:txBody>
          <a:bodyPr/>
          <a:lstStyle/>
          <a:p>
            <a:r>
              <a:rPr lang="en-US" dirty="0"/>
              <a:t>Pillars of Deep Learning</a:t>
            </a:r>
          </a:p>
        </p:txBody>
      </p:sp>
      <p:pic>
        <p:nvPicPr>
          <p:cNvPr id="8" name="Content Placeholder 7">
            <a:extLst>
              <a:ext uri="{FF2B5EF4-FFF2-40B4-BE49-F238E27FC236}">
                <a16:creationId xmlns:a16="http://schemas.microsoft.com/office/drawing/2014/main" id="{7D83E8ED-7D87-B74E-B077-B999BAE5A836}"/>
              </a:ext>
            </a:extLst>
          </p:cNvPr>
          <p:cNvPicPr>
            <a:picLocks noGrp="1" noChangeAspect="1"/>
          </p:cNvPicPr>
          <p:nvPr>
            <p:ph idx="1"/>
          </p:nvPr>
        </p:nvPicPr>
        <p:blipFill>
          <a:blip r:embed="rId2"/>
          <a:stretch>
            <a:fillRect/>
          </a:stretch>
        </p:blipFill>
        <p:spPr>
          <a:xfrm>
            <a:off x="1104900" y="1672431"/>
            <a:ext cx="9982200" cy="3898900"/>
          </a:xfrm>
          <a:prstGeom prst="rect">
            <a:avLst/>
          </a:prstGeom>
        </p:spPr>
      </p:pic>
      <p:sp>
        <p:nvSpPr>
          <p:cNvPr id="5" name="Slide Number Placeholder 4">
            <a:extLst>
              <a:ext uri="{FF2B5EF4-FFF2-40B4-BE49-F238E27FC236}">
                <a16:creationId xmlns:a16="http://schemas.microsoft.com/office/drawing/2014/main" id="{D99A30C3-1150-F74E-9D0B-6EFD8993CE0B}"/>
              </a:ext>
            </a:extLst>
          </p:cNvPr>
          <p:cNvSpPr>
            <a:spLocks noGrp="1"/>
          </p:cNvSpPr>
          <p:nvPr>
            <p:ph type="sldNum" sz="quarter" idx="12"/>
          </p:nvPr>
        </p:nvSpPr>
        <p:spPr/>
        <p:txBody>
          <a:bodyPr/>
          <a:lstStyle/>
          <a:p>
            <a:fld id="{256CE055-ECFD-9048-9FD8-7E2D8656A4F7}" type="slidenum">
              <a:rPr lang="en-US" smtClean="0"/>
              <a:pPr/>
              <a:t>10</a:t>
            </a:fld>
            <a:endParaRPr lang="en-US" dirty="0"/>
          </a:p>
        </p:txBody>
      </p:sp>
    </p:spTree>
    <p:extLst>
      <p:ext uri="{BB962C8B-B14F-4D97-AF65-F5344CB8AC3E}">
        <p14:creationId xmlns:p14="http://schemas.microsoft.com/office/powerpoint/2010/main" val="1566199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F3EA25-92C8-214E-BF18-31D5B25702A7}"/>
              </a:ext>
            </a:extLst>
          </p:cNvPr>
          <p:cNvSpPr>
            <a:spLocks noGrp="1"/>
          </p:cNvSpPr>
          <p:nvPr>
            <p:ph type="title"/>
          </p:nvPr>
        </p:nvSpPr>
        <p:spPr/>
        <p:txBody>
          <a:bodyPr/>
          <a:lstStyle/>
          <a:p>
            <a:r>
              <a:rPr lang="en-US" dirty="0"/>
              <a:t>Convolutions</a:t>
            </a:r>
          </a:p>
        </p:txBody>
      </p:sp>
      <p:sp>
        <p:nvSpPr>
          <p:cNvPr id="5" name="Slide Number Placeholder 4">
            <a:extLst>
              <a:ext uri="{FF2B5EF4-FFF2-40B4-BE49-F238E27FC236}">
                <a16:creationId xmlns:a16="http://schemas.microsoft.com/office/drawing/2014/main" id="{F22C0D77-AC60-A242-8273-B698497D6F65}"/>
              </a:ext>
            </a:extLst>
          </p:cNvPr>
          <p:cNvSpPr>
            <a:spLocks noGrp="1"/>
          </p:cNvSpPr>
          <p:nvPr>
            <p:ph type="sldNum" sz="quarter" idx="12"/>
          </p:nvPr>
        </p:nvSpPr>
        <p:spPr/>
        <p:txBody>
          <a:bodyPr/>
          <a:lstStyle/>
          <a:p>
            <a:fld id="{256CE055-ECFD-9048-9FD8-7E2D8656A4F7}" type="slidenum">
              <a:rPr lang="en-US" smtClean="0"/>
              <a:pPr/>
              <a:t>11</a:t>
            </a:fld>
            <a:endParaRPr lang="en-US" dirty="0"/>
          </a:p>
        </p:txBody>
      </p:sp>
      <p:sp>
        <p:nvSpPr>
          <p:cNvPr id="11" name="Content Placeholder 10">
            <a:extLst>
              <a:ext uri="{FF2B5EF4-FFF2-40B4-BE49-F238E27FC236}">
                <a16:creationId xmlns:a16="http://schemas.microsoft.com/office/drawing/2014/main" id="{C7DB4235-BB2C-F040-B2ED-FEDDDE5316CB}"/>
              </a:ext>
            </a:extLst>
          </p:cNvPr>
          <p:cNvSpPr>
            <a:spLocks noGrp="1"/>
          </p:cNvSpPr>
          <p:nvPr>
            <p:ph idx="1"/>
          </p:nvPr>
        </p:nvSpPr>
        <p:spPr/>
        <p:txBody>
          <a:bodyPr/>
          <a:lstStyle/>
          <a:p>
            <a:endParaRPr lang="en-US" dirty="0"/>
          </a:p>
          <a:p>
            <a:endParaRPr lang="en-US" dirty="0"/>
          </a:p>
          <a:p>
            <a:endParaRPr lang="en-US" dirty="0"/>
          </a:p>
          <a:p>
            <a:endParaRPr lang="en-US" dirty="0"/>
          </a:p>
          <a:p>
            <a:r>
              <a:rPr lang="en-US" dirty="0"/>
              <a:t>Convolve image with a filter</a:t>
            </a:r>
          </a:p>
          <a:p>
            <a:r>
              <a:rPr lang="en-US" dirty="0"/>
              <a:t>Typically, features were hand-crafter (HOG, SIFT, LBP, ...)</a:t>
            </a:r>
          </a:p>
          <a:p>
            <a:r>
              <a:rPr lang="en-US" dirty="0"/>
              <a:t>DCNN allows learning the features</a:t>
            </a:r>
          </a:p>
        </p:txBody>
      </p:sp>
      <p:pic>
        <p:nvPicPr>
          <p:cNvPr id="12" name="Content Placeholder 7">
            <a:extLst>
              <a:ext uri="{FF2B5EF4-FFF2-40B4-BE49-F238E27FC236}">
                <a16:creationId xmlns:a16="http://schemas.microsoft.com/office/drawing/2014/main" id="{2ACA6279-8427-4249-B4A2-30D1036E3807}"/>
              </a:ext>
            </a:extLst>
          </p:cNvPr>
          <p:cNvPicPr>
            <a:picLocks noChangeAspect="1"/>
          </p:cNvPicPr>
          <p:nvPr/>
        </p:nvPicPr>
        <p:blipFill>
          <a:blip r:embed="rId2"/>
          <a:stretch>
            <a:fillRect/>
          </a:stretch>
        </p:blipFill>
        <p:spPr>
          <a:xfrm>
            <a:off x="2546349" y="1543657"/>
            <a:ext cx="7099300" cy="2006600"/>
          </a:xfrm>
          <a:prstGeom prst="rect">
            <a:avLst/>
          </a:prstGeom>
        </p:spPr>
      </p:pic>
    </p:spTree>
    <p:extLst>
      <p:ext uri="{BB962C8B-B14F-4D97-AF65-F5344CB8AC3E}">
        <p14:creationId xmlns:p14="http://schemas.microsoft.com/office/powerpoint/2010/main" val="2719144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ACF11-0027-A74B-A13D-51FB15CF2CF3}"/>
              </a:ext>
            </a:extLst>
          </p:cNvPr>
          <p:cNvSpPr>
            <a:spLocks noGrp="1"/>
          </p:cNvSpPr>
          <p:nvPr>
            <p:ph type="title"/>
          </p:nvPr>
        </p:nvSpPr>
        <p:spPr/>
        <p:txBody>
          <a:bodyPr/>
          <a:lstStyle/>
          <a:p>
            <a:r>
              <a:rPr lang="en-US" dirty="0"/>
              <a:t>Convolutional Neural Nets</a:t>
            </a:r>
          </a:p>
        </p:txBody>
      </p:sp>
      <p:sp>
        <p:nvSpPr>
          <p:cNvPr id="5" name="Content Placeholder 4">
            <a:extLst>
              <a:ext uri="{FF2B5EF4-FFF2-40B4-BE49-F238E27FC236}">
                <a16:creationId xmlns:a16="http://schemas.microsoft.com/office/drawing/2014/main" id="{EF7A17DA-1B11-274A-8F10-BA65505F2A42}"/>
              </a:ext>
            </a:extLst>
          </p:cNvPr>
          <p:cNvSpPr>
            <a:spLocks noGrp="1"/>
          </p:cNvSpPr>
          <p:nvPr>
            <p:ph idx="1"/>
          </p:nvPr>
        </p:nvSpPr>
        <p:spPr/>
        <p:txBody>
          <a:bodyPr/>
          <a:lstStyle/>
          <a:p>
            <a:r>
              <a:rPr lang="en-US" dirty="0"/>
              <a:t>Fully connected layers</a:t>
            </a:r>
          </a:p>
          <a:p>
            <a:endParaRPr lang="en-US" dirty="0"/>
          </a:p>
          <a:p>
            <a:pPr marL="0" indent="0">
              <a:buNone/>
            </a:pPr>
            <a:endParaRPr lang="en-US" dirty="0"/>
          </a:p>
          <a:p>
            <a:r>
              <a:rPr lang="en-US" dirty="0"/>
              <a:t>Convolutional layers</a:t>
            </a:r>
          </a:p>
        </p:txBody>
      </p:sp>
      <p:sp>
        <p:nvSpPr>
          <p:cNvPr id="3" name="Rectangle 2">
            <a:extLst>
              <a:ext uri="{FF2B5EF4-FFF2-40B4-BE49-F238E27FC236}">
                <a16:creationId xmlns:a16="http://schemas.microsoft.com/office/drawing/2014/main" id="{7B4E7D9E-C626-434C-80C7-F3B1E19B8627}"/>
              </a:ext>
            </a:extLst>
          </p:cNvPr>
          <p:cNvSpPr/>
          <p:nvPr/>
        </p:nvSpPr>
        <p:spPr>
          <a:xfrm>
            <a:off x="6431280" y="5562585"/>
            <a:ext cx="6096000" cy="276999"/>
          </a:xfrm>
          <a:prstGeom prst="rect">
            <a:avLst/>
          </a:prstGeom>
        </p:spPr>
        <p:txBody>
          <a:bodyPr>
            <a:spAutoFit/>
          </a:bodyPr>
          <a:lstStyle/>
          <a:p>
            <a:r>
              <a:rPr lang="en-US" sz="1200" dirty="0"/>
              <a:t>Credit: http://cs231n.stanford.edu/slides/2018/cs231n_2018_lecture05.pdf</a:t>
            </a:r>
          </a:p>
        </p:txBody>
      </p:sp>
      <p:pic>
        <p:nvPicPr>
          <p:cNvPr id="4" name="Picture 3">
            <a:extLst>
              <a:ext uri="{FF2B5EF4-FFF2-40B4-BE49-F238E27FC236}">
                <a16:creationId xmlns:a16="http://schemas.microsoft.com/office/drawing/2014/main" id="{139AEBCA-227F-8E42-AB23-126932BD86E1}"/>
              </a:ext>
            </a:extLst>
          </p:cNvPr>
          <p:cNvPicPr>
            <a:picLocks noChangeAspect="1"/>
          </p:cNvPicPr>
          <p:nvPr/>
        </p:nvPicPr>
        <p:blipFill>
          <a:blip r:embed="rId3"/>
          <a:stretch>
            <a:fillRect/>
          </a:stretch>
        </p:blipFill>
        <p:spPr>
          <a:xfrm>
            <a:off x="5623560" y="1755566"/>
            <a:ext cx="4674870" cy="1673434"/>
          </a:xfrm>
          <a:prstGeom prst="rect">
            <a:avLst/>
          </a:prstGeom>
        </p:spPr>
      </p:pic>
      <p:pic>
        <p:nvPicPr>
          <p:cNvPr id="6" name="Picture 5">
            <a:extLst>
              <a:ext uri="{FF2B5EF4-FFF2-40B4-BE49-F238E27FC236}">
                <a16:creationId xmlns:a16="http://schemas.microsoft.com/office/drawing/2014/main" id="{A2EEA4A6-E095-9E49-B9F7-200CE81A088A}"/>
              </a:ext>
            </a:extLst>
          </p:cNvPr>
          <p:cNvPicPr>
            <a:picLocks noChangeAspect="1"/>
          </p:cNvPicPr>
          <p:nvPr/>
        </p:nvPicPr>
        <p:blipFill>
          <a:blip r:embed="rId4"/>
          <a:stretch>
            <a:fillRect/>
          </a:stretch>
        </p:blipFill>
        <p:spPr>
          <a:xfrm>
            <a:off x="5792470" y="3540171"/>
            <a:ext cx="4337050" cy="1911242"/>
          </a:xfrm>
          <a:prstGeom prst="rect">
            <a:avLst/>
          </a:prstGeom>
        </p:spPr>
      </p:pic>
    </p:spTree>
    <p:extLst>
      <p:ext uri="{BB962C8B-B14F-4D97-AF65-F5344CB8AC3E}">
        <p14:creationId xmlns:p14="http://schemas.microsoft.com/office/powerpoint/2010/main" val="4366719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81A29DE-8079-CF42-9196-430A35222F45}"/>
              </a:ext>
            </a:extLst>
          </p:cNvPr>
          <p:cNvSpPr>
            <a:spLocks noGrp="1"/>
          </p:cNvSpPr>
          <p:nvPr>
            <p:ph type="title"/>
          </p:nvPr>
        </p:nvSpPr>
        <p:spPr/>
        <p:txBody>
          <a:bodyPr/>
          <a:lstStyle/>
          <a:p>
            <a:r>
              <a:rPr lang="en-US" dirty="0"/>
              <a:t>Convolution Layers</a:t>
            </a:r>
          </a:p>
        </p:txBody>
      </p:sp>
      <p:pic>
        <p:nvPicPr>
          <p:cNvPr id="8" name="Content Placeholder 7">
            <a:extLst>
              <a:ext uri="{FF2B5EF4-FFF2-40B4-BE49-F238E27FC236}">
                <a16:creationId xmlns:a16="http://schemas.microsoft.com/office/drawing/2014/main" id="{2A58B399-E869-B742-947D-4A7C3041FAB8}"/>
              </a:ext>
            </a:extLst>
          </p:cNvPr>
          <p:cNvPicPr>
            <a:picLocks noGrp="1" noChangeAspect="1"/>
          </p:cNvPicPr>
          <p:nvPr>
            <p:ph idx="1"/>
          </p:nvPr>
        </p:nvPicPr>
        <p:blipFill>
          <a:blip r:embed="rId2"/>
          <a:stretch>
            <a:fillRect/>
          </a:stretch>
        </p:blipFill>
        <p:spPr>
          <a:xfrm>
            <a:off x="2428213" y="1543050"/>
            <a:ext cx="7335574" cy="4157663"/>
          </a:xfrm>
          <a:prstGeom prst="rect">
            <a:avLst/>
          </a:prstGeom>
        </p:spPr>
      </p:pic>
      <p:sp>
        <p:nvSpPr>
          <p:cNvPr id="5" name="Slide Number Placeholder 4">
            <a:extLst>
              <a:ext uri="{FF2B5EF4-FFF2-40B4-BE49-F238E27FC236}">
                <a16:creationId xmlns:a16="http://schemas.microsoft.com/office/drawing/2014/main" id="{B1D2E0AD-B415-C34B-8E2D-1FB28B3C65C8}"/>
              </a:ext>
            </a:extLst>
          </p:cNvPr>
          <p:cNvSpPr>
            <a:spLocks noGrp="1"/>
          </p:cNvSpPr>
          <p:nvPr>
            <p:ph type="sldNum" sz="quarter" idx="12"/>
          </p:nvPr>
        </p:nvSpPr>
        <p:spPr/>
        <p:txBody>
          <a:bodyPr/>
          <a:lstStyle/>
          <a:p>
            <a:fld id="{256CE055-ECFD-9048-9FD8-7E2D8656A4F7}" type="slidenum">
              <a:rPr lang="en-US" smtClean="0"/>
              <a:pPr/>
              <a:t>13</a:t>
            </a:fld>
            <a:endParaRPr lang="en-US" dirty="0"/>
          </a:p>
        </p:txBody>
      </p:sp>
    </p:spTree>
    <p:extLst>
      <p:ext uri="{BB962C8B-B14F-4D97-AF65-F5344CB8AC3E}">
        <p14:creationId xmlns:p14="http://schemas.microsoft.com/office/powerpoint/2010/main" val="1781732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F4AF587-7296-5A4F-B018-F1FC6D8C2EFD}"/>
              </a:ext>
            </a:extLst>
          </p:cNvPr>
          <p:cNvSpPr>
            <a:spLocks noGrp="1"/>
          </p:cNvSpPr>
          <p:nvPr>
            <p:ph type="title"/>
          </p:nvPr>
        </p:nvSpPr>
        <p:spPr/>
        <p:txBody>
          <a:bodyPr/>
          <a:lstStyle/>
          <a:p>
            <a:r>
              <a:rPr lang="en-US" dirty="0"/>
              <a:t>Pooling: Reduce Dimension</a:t>
            </a:r>
          </a:p>
        </p:txBody>
      </p:sp>
      <p:sp>
        <p:nvSpPr>
          <p:cNvPr id="7" name="Content Placeholder 6">
            <a:extLst>
              <a:ext uri="{FF2B5EF4-FFF2-40B4-BE49-F238E27FC236}">
                <a16:creationId xmlns:a16="http://schemas.microsoft.com/office/drawing/2014/main" id="{14A84BBD-F388-2F47-A1CA-D5464D592716}"/>
              </a:ext>
            </a:extLst>
          </p:cNvPr>
          <p:cNvSpPr>
            <a:spLocks noGrp="1"/>
          </p:cNvSpPr>
          <p:nvPr>
            <p:ph idx="1"/>
          </p:nvPr>
        </p:nvSpPr>
        <p:spPr/>
        <p:txBody>
          <a:bodyPr/>
          <a:lstStyle/>
          <a:p>
            <a:r>
              <a:rPr lang="en-US" dirty="0"/>
              <a:t>Subsampling: average over patches</a:t>
            </a:r>
          </a:p>
          <a:p>
            <a:r>
              <a:rPr lang="en-US" dirty="0"/>
              <a:t>Max-Pooling: maximum over patch — better in practice</a:t>
            </a:r>
          </a:p>
          <a:p>
            <a:endParaRPr lang="en-US" dirty="0"/>
          </a:p>
        </p:txBody>
      </p:sp>
      <p:sp>
        <p:nvSpPr>
          <p:cNvPr id="5" name="Slide Number Placeholder 4">
            <a:extLst>
              <a:ext uri="{FF2B5EF4-FFF2-40B4-BE49-F238E27FC236}">
                <a16:creationId xmlns:a16="http://schemas.microsoft.com/office/drawing/2014/main" id="{DE82DD3D-0485-C940-AEAD-1B91E0DDC12F}"/>
              </a:ext>
            </a:extLst>
          </p:cNvPr>
          <p:cNvSpPr>
            <a:spLocks noGrp="1"/>
          </p:cNvSpPr>
          <p:nvPr>
            <p:ph type="sldNum" sz="quarter" idx="12"/>
          </p:nvPr>
        </p:nvSpPr>
        <p:spPr/>
        <p:txBody>
          <a:bodyPr/>
          <a:lstStyle/>
          <a:p>
            <a:fld id="{256CE055-ECFD-9048-9FD8-7E2D8656A4F7}" type="slidenum">
              <a:rPr lang="en-US" smtClean="0"/>
              <a:pPr/>
              <a:t>14</a:t>
            </a:fld>
            <a:endParaRPr lang="en-US" dirty="0"/>
          </a:p>
        </p:txBody>
      </p:sp>
      <p:pic>
        <p:nvPicPr>
          <p:cNvPr id="8" name="Picture 7">
            <a:extLst>
              <a:ext uri="{FF2B5EF4-FFF2-40B4-BE49-F238E27FC236}">
                <a16:creationId xmlns:a16="http://schemas.microsoft.com/office/drawing/2014/main" id="{6A8B118B-EDEA-9B42-982A-8702D01B9AB8}"/>
              </a:ext>
            </a:extLst>
          </p:cNvPr>
          <p:cNvPicPr>
            <a:picLocks noChangeAspect="1"/>
          </p:cNvPicPr>
          <p:nvPr/>
        </p:nvPicPr>
        <p:blipFill>
          <a:blip r:embed="rId2"/>
          <a:stretch>
            <a:fillRect/>
          </a:stretch>
        </p:blipFill>
        <p:spPr>
          <a:xfrm>
            <a:off x="3314699" y="2978150"/>
            <a:ext cx="5562600" cy="2616200"/>
          </a:xfrm>
          <a:prstGeom prst="rect">
            <a:avLst/>
          </a:prstGeom>
        </p:spPr>
      </p:pic>
    </p:spTree>
    <p:extLst>
      <p:ext uri="{BB962C8B-B14F-4D97-AF65-F5344CB8AC3E}">
        <p14:creationId xmlns:p14="http://schemas.microsoft.com/office/powerpoint/2010/main" val="4225644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ACF11-0027-A74B-A13D-51FB15CF2CF3}"/>
              </a:ext>
            </a:extLst>
          </p:cNvPr>
          <p:cNvSpPr>
            <a:spLocks noGrp="1"/>
          </p:cNvSpPr>
          <p:nvPr>
            <p:ph type="title"/>
          </p:nvPr>
        </p:nvSpPr>
        <p:spPr/>
        <p:txBody>
          <a:bodyPr/>
          <a:lstStyle/>
          <a:p>
            <a:r>
              <a:rPr lang="en-US" dirty="0"/>
              <a:t>Example</a:t>
            </a:r>
          </a:p>
        </p:txBody>
      </p:sp>
      <p:pic>
        <p:nvPicPr>
          <p:cNvPr id="3" name="Content Placeholder 2">
            <a:extLst>
              <a:ext uri="{FF2B5EF4-FFF2-40B4-BE49-F238E27FC236}">
                <a16:creationId xmlns:a16="http://schemas.microsoft.com/office/drawing/2014/main" id="{7220183C-6418-B643-903B-02CCC5CF4018}"/>
              </a:ext>
            </a:extLst>
          </p:cNvPr>
          <p:cNvPicPr>
            <a:picLocks noGrp="1" noChangeAspect="1"/>
          </p:cNvPicPr>
          <p:nvPr>
            <p:ph idx="1"/>
          </p:nvPr>
        </p:nvPicPr>
        <p:blipFill>
          <a:blip r:embed="rId3"/>
          <a:stretch>
            <a:fillRect/>
          </a:stretch>
        </p:blipFill>
        <p:spPr>
          <a:xfrm>
            <a:off x="1811442" y="1543050"/>
            <a:ext cx="8569115" cy="4157663"/>
          </a:xfrm>
          <a:prstGeom prst="rect">
            <a:avLst/>
          </a:prstGeom>
        </p:spPr>
      </p:pic>
    </p:spTree>
    <p:extLst>
      <p:ext uri="{BB962C8B-B14F-4D97-AF65-F5344CB8AC3E}">
        <p14:creationId xmlns:p14="http://schemas.microsoft.com/office/powerpoint/2010/main" val="16050717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33AD518-AB16-AE48-8493-A4D69F0EA0E6}"/>
              </a:ext>
            </a:extLst>
          </p:cNvPr>
          <p:cNvSpPr>
            <a:spLocks noGrp="1"/>
          </p:cNvSpPr>
          <p:nvPr>
            <p:ph type="title"/>
          </p:nvPr>
        </p:nvSpPr>
        <p:spPr/>
        <p:txBody>
          <a:bodyPr/>
          <a:lstStyle/>
          <a:p>
            <a:r>
              <a:rPr lang="en-US" dirty="0"/>
              <a:t>Concluding Remarks</a:t>
            </a:r>
          </a:p>
        </p:txBody>
      </p:sp>
      <p:sp>
        <p:nvSpPr>
          <p:cNvPr id="7" name="Content Placeholder 6">
            <a:extLst>
              <a:ext uri="{FF2B5EF4-FFF2-40B4-BE49-F238E27FC236}">
                <a16:creationId xmlns:a16="http://schemas.microsoft.com/office/drawing/2014/main" id="{AFD783DB-2FF2-9344-BFC8-22418F36196C}"/>
              </a:ext>
            </a:extLst>
          </p:cNvPr>
          <p:cNvSpPr>
            <a:spLocks noGrp="1"/>
          </p:cNvSpPr>
          <p:nvPr>
            <p:ph idx="1"/>
          </p:nvPr>
        </p:nvSpPr>
        <p:spPr/>
        <p:txBody>
          <a:bodyPr/>
          <a:lstStyle/>
          <a:p>
            <a:r>
              <a:rPr lang="en-US" dirty="0"/>
              <a:t>“Deep” models as powerful tools for </a:t>
            </a:r>
            <a:r>
              <a:rPr lang="en-US" b="1" dirty="0">
                <a:solidFill>
                  <a:schemeClr val="accent1"/>
                </a:solidFill>
              </a:rPr>
              <a:t>learning representations</a:t>
            </a:r>
          </a:p>
          <a:p>
            <a:pPr lvl="1"/>
            <a:r>
              <a:rPr lang="en-US" dirty="0"/>
              <a:t>Multi-layer perceptron (generic statistical multi-layer/“deep” models)</a:t>
            </a:r>
          </a:p>
          <a:p>
            <a:pPr lvl="1"/>
            <a:r>
              <a:rPr lang="en-US" dirty="0"/>
              <a:t>Convolutional neural networks (images)</a:t>
            </a:r>
          </a:p>
          <a:p>
            <a:endParaRPr lang="en-US" dirty="0"/>
          </a:p>
          <a:p>
            <a:r>
              <a:rPr lang="en-US" dirty="0"/>
              <a:t>Convenient when the training data is</a:t>
            </a:r>
          </a:p>
          <a:p>
            <a:pPr lvl="1"/>
            <a:r>
              <a:rPr lang="en-US" b="1" dirty="0">
                <a:solidFill>
                  <a:schemeClr val="accent1"/>
                </a:solidFill>
              </a:rPr>
              <a:t>High-dimensional</a:t>
            </a:r>
            <a:r>
              <a:rPr lang="en-US" dirty="0"/>
              <a:t>: DL as dimensionality reduction tools</a:t>
            </a:r>
          </a:p>
          <a:p>
            <a:pPr lvl="1"/>
            <a:r>
              <a:rPr lang="en-US" b="1" dirty="0">
                <a:solidFill>
                  <a:schemeClr val="accent1"/>
                </a:solidFill>
              </a:rPr>
              <a:t>Structured</a:t>
            </a:r>
            <a:r>
              <a:rPr lang="en-US" dirty="0"/>
              <a:t>: DL learns a compact numerical representation</a:t>
            </a:r>
          </a:p>
          <a:p>
            <a:pPr lvl="1"/>
            <a:r>
              <a:rPr lang="en-US" b="1" dirty="0">
                <a:solidFill>
                  <a:schemeClr val="accent1"/>
                </a:solidFill>
              </a:rPr>
              <a:t>Massive</a:t>
            </a:r>
            <a:r>
              <a:rPr lang="en-US" dirty="0"/>
              <a:t>: DL requires a large volume of training set</a:t>
            </a:r>
          </a:p>
        </p:txBody>
      </p:sp>
      <p:sp>
        <p:nvSpPr>
          <p:cNvPr id="5" name="Slide Number Placeholder 4">
            <a:extLst>
              <a:ext uri="{FF2B5EF4-FFF2-40B4-BE49-F238E27FC236}">
                <a16:creationId xmlns:a16="http://schemas.microsoft.com/office/drawing/2014/main" id="{45D32E6E-043A-4F42-B14C-814F6879393C}"/>
              </a:ext>
            </a:extLst>
          </p:cNvPr>
          <p:cNvSpPr>
            <a:spLocks noGrp="1"/>
          </p:cNvSpPr>
          <p:nvPr>
            <p:ph type="sldNum" sz="quarter" idx="12"/>
          </p:nvPr>
        </p:nvSpPr>
        <p:spPr/>
        <p:txBody>
          <a:bodyPr/>
          <a:lstStyle/>
          <a:p>
            <a:fld id="{256CE055-ECFD-9048-9FD8-7E2D8656A4F7}" type="slidenum">
              <a:rPr lang="en-US" smtClean="0"/>
              <a:pPr/>
              <a:t>16</a:t>
            </a:fld>
            <a:endParaRPr lang="en-US" dirty="0"/>
          </a:p>
        </p:txBody>
      </p:sp>
    </p:spTree>
    <p:extLst>
      <p:ext uri="{BB962C8B-B14F-4D97-AF65-F5344CB8AC3E}">
        <p14:creationId xmlns:p14="http://schemas.microsoft.com/office/powerpoint/2010/main" val="14397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on't Get Caught in the Hype: Cut Out the BS in AI and ML">
            <a:extLst>
              <a:ext uri="{FF2B5EF4-FFF2-40B4-BE49-F238E27FC236}">
                <a16:creationId xmlns:a16="http://schemas.microsoft.com/office/drawing/2014/main" id="{AF25045F-40A7-3144-A424-56097657198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94560" y="2099037"/>
            <a:ext cx="2364378" cy="132996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3CA15190-65B0-2148-8ECC-481F847F4323}"/>
              </a:ext>
            </a:extLst>
          </p:cNvPr>
          <p:cNvPicPr>
            <a:picLocks noChangeAspect="1"/>
          </p:cNvPicPr>
          <p:nvPr/>
        </p:nvPicPr>
        <p:blipFill>
          <a:blip r:embed="rId4"/>
          <a:stretch>
            <a:fillRect/>
          </a:stretch>
        </p:blipFill>
        <p:spPr>
          <a:xfrm>
            <a:off x="2194560" y="3868250"/>
            <a:ext cx="2364378" cy="1074717"/>
          </a:xfrm>
          <a:prstGeom prst="rect">
            <a:avLst/>
          </a:prstGeom>
        </p:spPr>
      </p:pic>
      <p:pic>
        <p:nvPicPr>
          <p:cNvPr id="7" name="Picture 6">
            <a:extLst>
              <a:ext uri="{FF2B5EF4-FFF2-40B4-BE49-F238E27FC236}">
                <a16:creationId xmlns:a16="http://schemas.microsoft.com/office/drawing/2014/main" id="{29A62A15-A835-854D-9F94-C4676F653C8F}"/>
              </a:ext>
            </a:extLst>
          </p:cNvPr>
          <p:cNvPicPr>
            <a:picLocks noChangeAspect="1"/>
          </p:cNvPicPr>
          <p:nvPr/>
        </p:nvPicPr>
        <p:blipFill>
          <a:blip r:embed="rId5"/>
          <a:stretch>
            <a:fillRect/>
          </a:stretch>
        </p:blipFill>
        <p:spPr>
          <a:xfrm>
            <a:off x="2701925" y="1433928"/>
            <a:ext cx="1349647" cy="373420"/>
          </a:xfrm>
          <a:prstGeom prst="rect">
            <a:avLst/>
          </a:prstGeom>
        </p:spPr>
      </p:pic>
      <p:pic>
        <p:nvPicPr>
          <p:cNvPr id="8" name="Picture 7">
            <a:extLst>
              <a:ext uri="{FF2B5EF4-FFF2-40B4-BE49-F238E27FC236}">
                <a16:creationId xmlns:a16="http://schemas.microsoft.com/office/drawing/2014/main" id="{DDB1B824-6FBC-5847-9EBA-1DE52B5A23B8}"/>
              </a:ext>
            </a:extLst>
          </p:cNvPr>
          <p:cNvPicPr>
            <a:picLocks noChangeAspect="1"/>
          </p:cNvPicPr>
          <p:nvPr/>
        </p:nvPicPr>
        <p:blipFill>
          <a:blip r:embed="rId6"/>
          <a:stretch>
            <a:fillRect/>
          </a:stretch>
        </p:blipFill>
        <p:spPr>
          <a:xfrm>
            <a:off x="6672216" y="1466909"/>
            <a:ext cx="1016000" cy="3136900"/>
          </a:xfrm>
          <a:prstGeom prst="rect">
            <a:avLst/>
          </a:prstGeom>
        </p:spPr>
      </p:pic>
      <p:pic>
        <p:nvPicPr>
          <p:cNvPr id="9" name="Picture 8">
            <a:extLst>
              <a:ext uri="{FF2B5EF4-FFF2-40B4-BE49-F238E27FC236}">
                <a16:creationId xmlns:a16="http://schemas.microsoft.com/office/drawing/2014/main" id="{5FC5F13A-E0B1-E747-BD8D-93DBD733881B}"/>
              </a:ext>
            </a:extLst>
          </p:cNvPr>
          <p:cNvPicPr>
            <a:picLocks noChangeAspect="1"/>
          </p:cNvPicPr>
          <p:nvPr/>
        </p:nvPicPr>
        <p:blipFill>
          <a:blip r:embed="rId7"/>
          <a:stretch>
            <a:fillRect/>
          </a:stretch>
        </p:blipFill>
        <p:spPr>
          <a:xfrm>
            <a:off x="9801494" y="2433150"/>
            <a:ext cx="342900" cy="990600"/>
          </a:xfrm>
          <a:prstGeom prst="rect">
            <a:avLst/>
          </a:prstGeom>
        </p:spPr>
      </p:pic>
      <p:sp>
        <p:nvSpPr>
          <p:cNvPr id="10" name="Right Arrow 9">
            <a:extLst>
              <a:ext uri="{FF2B5EF4-FFF2-40B4-BE49-F238E27FC236}">
                <a16:creationId xmlns:a16="http://schemas.microsoft.com/office/drawing/2014/main" id="{7F17882B-865F-CA40-B547-17EE1FD5194B}"/>
              </a:ext>
            </a:extLst>
          </p:cNvPr>
          <p:cNvSpPr/>
          <p:nvPr/>
        </p:nvSpPr>
        <p:spPr>
          <a:xfrm>
            <a:off x="5228045" y="1466909"/>
            <a:ext cx="783771" cy="2943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5708F98F-EF0E-3348-A46F-B45784A2A5CB}"/>
              </a:ext>
            </a:extLst>
          </p:cNvPr>
          <p:cNvSpPr/>
          <p:nvPr/>
        </p:nvSpPr>
        <p:spPr>
          <a:xfrm>
            <a:off x="5219338" y="2660126"/>
            <a:ext cx="783771" cy="2943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B9A9D2D7-5FEE-DC44-8605-085B736B55BE}"/>
              </a:ext>
            </a:extLst>
          </p:cNvPr>
          <p:cNvSpPr/>
          <p:nvPr/>
        </p:nvSpPr>
        <p:spPr>
          <a:xfrm>
            <a:off x="5228045" y="4258412"/>
            <a:ext cx="783771" cy="2943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a:extLst>
              <a:ext uri="{FF2B5EF4-FFF2-40B4-BE49-F238E27FC236}">
                <a16:creationId xmlns:a16="http://schemas.microsoft.com/office/drawing/2014/main" id="{0BA93E5F-2757-4B4D-B648-2A2E3380BCF4}"/>
              </a:ext>
            </a:extLst>
          </p:cNvPr>
          <p:cNvSpPr/>
          <p:nvPr/>
        </p:nvSpPr>
        <p:spPr>
          <a:xfrm>
            <a:off x="8352969" y="2781254"/>
            <a:ext cx="783771" cy="2943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0383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AD07B5-C1B2-A54D-8BA1-61D32E7B3B98}"/>
              </a:ext>
            </a:extLst>
          </p:cNvPr>
          <p:cNvSpPr>
            <a:spLocks noGrp="1"/>
          </p:cNvSpPr>
          <p:nvPr>
            <p:ph type="title"/>
          </p:nvPr>
        </p:nvSpPr>
        <p:spPr/>
        <p:txBody>
          <a:bodyPr/>
          <a:lstStyle/>
          <a:p>
            <a:r>
              <a:rPr lang="en-US" dirty="0"/>
              <a:t>A Simple Neural Network</a:t>
            </a:r>
          </a:p>
        </p:txBody>
      </p:sp>
      <p:pic>
        <p:nvPicPr>
          <p:cNvPr id="8" name="Content Placeholder 7">
            <a:extLst>
              <a:ext uri="{FF2B5EF4-FFF2-40B4-BE49-F238E27FC236}">
                <a16:creationId xmlns:a16="http://schemas.microsoft.com/office/drawing/2014/main" id="{69A1B09C-1100-1B47-9023-13A1EA0434C8}"/>
              </a:ext>
            </a:extLst>
          </p:cNvPr>
          <p:cNvPicPr>
            <a:picLocks noGrp="1" noChangeAspect="1"/>
          </p:cNvPicPr>
          <p:nvPr>
            <p:ph idx="1"/>
          </p:nvPr>
        </p:nvPicPr>
        <p:blipFill>
          <a:blip r:embed="rId2"/>
          <a:stretch>
            <a:fillRect/>
          </a:stretch>
        </p:blipFill>
        <p:spPr>
          <a:xfrm>
            <a:off x="1701395" y="1543050"/>
            <a:ext cx="8789210" cy="4157663"/>
          </a:xfrm>
          <a:prstGeom prst="rect">
            <a:avLst/>
          </a:prstGeom>
        </p:spPr>
      </p:pic>
    </p:spTree>
    <p:extLst>
      <p:ext uri="{BB962C8B-B14F-4D97-AF65-F5344CB8AC3E}">
        <p14:creationId xmlns:p14="http://schemas.microsoft.com/office/powerpoint/2010/main" val="20319730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AD07B5-C1B2-A54D-8BA1-61D32E7B3B98}"/>
              </a:ext>
            </a:extLst>
          </p:cNvPr>
          <p:cNvSpPr>
            <a:spLocks noGrp="1"/>
          </p:cNvSpPr>
          <p:nvPr>
            <p:ph type="title"/>
          </p:nvPr>
        </p:nvSpPr>
        <p:spPr/>
        <p:txBody>
          <a:bodyPr/>
          <a:lstStyle/>
          <a:p>
            <a:r>
              <a:rPr lang="en-US" dirty="0"/>
              <a:t>Multi-layered Networks (e.g., </a:t>
            </a:r>
            <a:r>
              <a:rPr lang="en-US" dirty="0" err="1"/>
              <a:t>Perceptrons</a:t>
            </a:r>
            <a:r>
              <a:rPr lang="en-US" dirty="0"/>
              <a:t>)</a:t>
            </a:r>
          </a:p>
        </p:txBody>
      </p:sp>
      <p:pic>
        <p:nvPicPr>
          <p:cNvPr id="5" name="Content Placeholder 4">
            <a:extLst>
              <a:ext uri="{FF2B5EF4-FFF2-40B4-BE49-F238E27FC236}">
                <a16:creationId xmlns:a16="http://schemas.microsoft.com/office/drawing/2014/main" id="{DA4876A1-A9F2-7844-A19B-B3CB1FC10FF3}"/>
              </a:ext>
            </a:extLst>
          </p:cNvPr>
          <p:cNvPicPr>
            <a:picLocks noGrp="1" noChangeAspect="1"/>
          </p:cNvPicPr>
          <p:nvPr>
            <p:ph idx="1"/>
          </p:nvPr>
        </p:nvPicPr>
        <p:blipFill>
          <a:blip r:embed="rId2"/>
          <a:stretch>
            <a:fillRect/>
          </a:stretch>
        </p:blipFill>
        <p:spPr>
          <a:xfrm>
            <a:off x="1094411" y="1425484"/>
            <a:ext cx="10003177" cy="4478719"/>
          </a:xfrm>
          <a:prstGeom prst="rect">
            <a:avLst/>
          </a:prstGeom>
        </p:spPr>
      </p:pic>
    </p:spTree>
    <p:extLst>
      <p:ext uri="{BB962C8B-B14F-4D97-AF65-F5344CB8AC3E}">
        <p14:creationId xmlns:p14="http://schemas.microsoft.com/office/powerpoint/2010/main" val="2073143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AD07B5-C1B2-A54D-8BA1-61D32E7B3B98}"/>
              </a:ext>
            </a:extLst>
          </p:cNvPr>
          <p:cNvSpPr>
            <a:spLocks noGrp="1"/>
          </p:cNvSpPr>
          <p:nvPr>
            <p:ph type="title"/>
          </p:nvPr>
        </p:nvSpPr>
        <p:spPr/>
        <p:txBody>
          <a:bodyPr/>
          <a:lstStyle/>
          <a:p>
            <a:r>
              <a:rPr lang="en-US" dirty="0"/>
              <a:t>Representation Power</a:t>
            </a:r>
          </a:p>
        </p:txBody>
      </p:sp>
      <p:sp>
        <p:nvSpPr>
          <p:cNvPr id="4" name="Content Placeholder 3">
            <a:extLst>
              <a:ext uri="{FF2B5EF4-FFF2-40B4-BE49-F238E27FC236}">
                <a16:creationId xmlns:a16="http://schemas.microsoft.com/office/drawing/2014/main" id="{55B20D96-AE3F-BC4D-9DCB-38FBE48FC80E}"/>
              </a:ext>
            </a:extLst>
          </p:cNvPr>
          <p:cNvSpPr>
            <a:spLocks noGrp="1"/>
          </p:cNvSpPr>
          <p:nvPr>
            <p:ph idx="1"/>
          </p:nvPr>
        </p:nvSpPr>
        <p:spPr/>
        <p:txBody>
          <a:bodyPr>
            <a:normAutofit lnSpcReduction="10000"/>
          </a:bodyPr>
          <a:lstStyle/>
          <a:p>
            <a:r>
              <a:rPr lang="en-US" sz="2400" dirty="0"/>
              <a:t>Neural network with one hidden layer is a universal approximator (can represent any function)</a:t>
            </a:r>
          </a:p>
          <a:p>
            <a:endParaRPr lang="en-US" sz="2400" dirty="0"/>
          </a:p>
          <a:p>
            <a:endParaRPr lang="en-US" sz="2400" dirty="0"/>
          </a:p>
          <a:p>
            <a:endParaRPr lang="en-US" sz="2400" dirty="0"/>
          </a:p>
          <a:p>
            <a:endParaRPr lang="en-US" sz="2400" dirty="0"/>
          </a:p>
          <a:p>
            <a:endParaRPr lang="en-US" sz="2400" dirty="0"/>
          </a:p>
          <a:p>
            <a:endParaRPr lang="en-US" sz="2400" dirty="0"/>
          </a:p>
          <a:p>
            <a:r>
              <a:rPr lang="en-US" sz="2400" dirty="0"/>
              <a:t>The capacity increases with more hidden layer and hidden units</a:t>
            </a:r>
          </a:p>
          <a:p>
            <a:endParaRPr lang="en-US" sz="2400" dirty="0"/>
          </a:p>
        </p:txBody>
      </p:sp>
      <p:pic>
        <p:nvPicPr>
          <p:cNvPr id="6" name="Picture 5">
            <a:extLst>
              <a:ext uri="{FF2B5EF4-FFF2-40B4-BE49-F238E27FC236}">
                <a16:creationId xmlns:a16="http://schemas.microsoft.com/office/drawing/2014/main" id="{389046D3-FE6C-7849-9473-5FD2365E898A}"/>
              </a:ext>
            </a:extLst>
          </p:cNvPr>
          <p:cNvPicPr>
            <a:picLocks noChangeAspect="1"/>
          </p:cNvPicPr>
          <p:nvPr/>
        </p:nvPicPr>
        <p:blipFill>
          <a:blip r:embed="rId3"/>
          <a:stretch>
            <a:fillRect/>
          </a:stretch>
        </p:blipFill>
        <p:spPr>
          <a:xfrm>
            <a:off x="2574925" y="2379772"/>
            <a:ext cx="7042150" cy="2535511"/>
          </a:xfrm>
          <a:prstGeom prst="rect">
            <a:avLst/>
          </a:prstGeom>
        </p:spPr>
      </p:pic>
    </p:spTree>
    <p:extLst>
      <p:ext uri="{BB962C8B-B14F-4D97-AF65-F5344CB8AC3E}">
        <p14:creationId xmlns:p14="http://schemas.microsoft.com/office/powerpoint/2010/main" val="1918109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8DCCA-C6EE-7242-BCD6-C52E2144D9BF}"/>
              </a:ext>
            </a:extLst>
          </p:cNvPr>
          <p:cNvSpPr>
            <a:spLocks noGrp="1"/>
          </p:cNvSpPr>
          <p:nvPr>
            <p:ph type="title"/>
          </p:nvPr>
        </p:nvSpPr>
        <p:spPr/>
        <p:txBody>
          <a:bodyPr/>
          <a:lstStyle/>
          <a:p>
            <a:r>
              <a:rPr lang="en-US" dirty="0"/>
              <a:t>Training Multi-layered Networks: Optimization</a:t>
            </a:r>
          </a:p>
        </p:txBody>
      </p:sp>
      <p:sp>
        <p:nvSpPr>
          <p:cNvPr id="3" name="Content Placeholder 2">
            <a:extLst>
              <a:ext uri="{FF2B5EF4-FFF2-40B4-BE49-F238E27FC236}">
                <a16:creationId xmlns:a16="http://schemas.microsoft.com/office/drawing/2014/main" id="{DA475EB5-D981-6244-8A32-E5666A5A49EA}"/>
              </a:ext>
            </a:extLst>
          </p:cNvPr>
          <p:cNvSpPr>
            <a:spLocks noGrp="1"/>
          </p:cNvSpPr>
          <p:nvPr>
            <p:ph idx="1"/>
          </p:nvPr>
        </p:nvSpPr>
        <p:spPr/>
        <p:txBody>
          <a:bodyPr/>
          <a:lstStyle/>
          <a:p>
            <a:r>
              <a:rPr lang="en-US" dirty="0"/>
              <a:t>Neural nets can be trained via stochastic gradient descent</a:t>
            </a:r>
          </a:p>
          <a:p>
            <a:r>
              <a:rPr lang="en-US" dirty="0"/>
              <a:t>For deeper neural network, one can updates the weights via backpropagation </a:t>
            </a:r>
          </a:p>
          <a:p>
            <a:r>
              <a:rPr lang="en-US" dirty="0"/>
              <a:t>Initialization of neural nets</a:t>
            </a:r>
          </a:p>
          <a:p>
            <a:pPr lvl="1"/>
            <a:r>
              <a:rPr lang="en-US" dirty="0"/>
              <a:t>Initializing weights</a:t>
            </a:r>
          </a:p>
          <a:p>
            <a:pPr lvl="2"/>
            <a:r>
              <a:rPr lang="en-US" dirty="0"/>
              <a:t>usually initial weights are chosen to be random values near zero</a:t>
            </a:r>
          </a:p>
          <a:p>
            <a:pPr lvl="1"/>
            <a:r>
              <a:rPr lang="en-US" dirty="0"/>
              <a:t>Scaling input:</a:t>
            </a:r>
          </a:p>
          <a:p>
            <a:pPr lvl="2"/>
            <a:r>
              <a:rPr lang="en-US" dirty="0"/>
              <a:t>Standardize all inputs to have zero mean and standard deviation = 1 (making it easier to choose a good range of initial weights and easier to regularize)</a:t>
            </a:r>
          </a:p>
          <a:p>
            <a:pPr marL="0" indent="0">
              <a:buNone/>
            </a:pPr>
            <a:endParaRPr lang="en-US" dirty="0"/>
          </a:p>
        </p:txBody>
      </p:sp>
      <p:sp>
        <p:nvSpPr>
          <p:cNvPr id="4" name="Slide Number Placeholder 3">
            <a:extLst>
              <a:ext uri="{FF2B5EF4-FFF2-40B4-BE49-F238E27FC236}">
                <a16:creationId xmlns:a16="http://schemas.microsoft.com/office/drawing/2014/main" id="{8B785187-0E60-E74A-92AA-9CF42A91DC96}"/>
              </a:ext>
            </a:extLst>
          </p:cNvPr>
          <p:cNvSpPr>
            <a:spLocks noGrp="1"/>
          </p:cNvSpPr>
          <p:nvPr>
            <p:ph type="sldNum" sz="quarter" idx="12"/>
          </p:nvPr>
        </p:nvSpPr>
        <p:spPr/>
        <p:txBody>
          <a:bodyPr/>
          <a:lstStyle/>
          <a:p>
            <a:fld id="{256CE055-ECFD-9048-9FD8-7E2D8656A4F7}" type="slidenum">
              <a:rPr lang="en-US" smtClean="0"/>
              <a:pPr/>
              <a:t>6</a:t>
            </a:fld>
            <a:endParaRPr lang="en-US" dirty="0"/>
          </a:p>
        </p:txBody>
      </p:sp>
    </p:spTree>
    <p:extLst>
      <p:ext uri="{BB962C8B-B14F-4D97-AF65-F5344CB8AC3E}">
        <p14:creationId xmlns:p14="http://schemas.microsoft.com/office/powerpoint/2010/main" val="24010495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2C3A6D5-BBA2-8745-BCC4-F7014FF56C86}"/>
              </a:ext>
            </a:extLst>
          </p:cNvPr>
          <p:cNvSpPr>
            <a:spLocks noGrp="1"/>
          </p:cNvSpPr>
          <p:nvPr>
            <p:ph type="title"/>
          </p:nvPr>
        </p:nvSpPr>
        <p:spPr/>
        <p:txBody>
          <a:bodyPr/>
          <a:lstStyle/>
          <a:p>
            <a:r>
              <a:rPr lang="en-US" dirty="0"/>
              <a:t>Training Multi-layered Networks: Learning Rate</a:t>
            </a:r>
          </a:p>
        </p:txBody>
      </p:sp>
      <p:sp>
        <p:nvSpPr>
          <p:cNvPr id="7" name="Content Placeholder 6">
            <a:extLst>
              <a:ext uri="{FF2B5EF4-FFF2-40B4-BE49-F238E27FC236}">
                <a16:creationId xmlns:a16="http://schemas.microsoft.com/office/drawing/2014/main" id="{DEEE81E7-F6B0-A943-B9A7-5B9968CC7212}"/>
              </a:ext>
            </a:extLst>
          </p:cNvPr>
          <p:cNvSpPr>
            <a:spLocks noGrp="1"/>
          </p:cNvSpPr>
          <p:nvPr>
            <p:ph idx="1"/>
          </p:nvPr>
        </p:nvSpPr>
        <p:spPr/>
        <p:txBody>
          <a:bodyPr/>
          <a:lstStyle/>
          <a:p>
            <a:r>
              <a:rPr lang="en-US" dirty="0"/>
              <a:t>How often to updates weights</a:t>
            </a:r>
          </a:p>
          <a:p>
            <a:pPr lvl="1"/>
            <a:r>
              <a:rPr lang="en-US" dirty="0"/>
              <a:t>Update weights after utilizing every mini-batch of training examples (i.e., an epoch)</a:t>
            </a:r>
          </a:p>
          <a:p>
            <a:r>
              <a:rPr lang="en-US" dirty="0"/>
              <a:t>How much to update</a:t>
            </a:r>
          </a:p>
          <a:p>
            <a:pPr lvl="1"/>
            <a:r>
              <a:rPr lang="en-US" dirty="0"/>
              <a:t>Learning rate effect</a:t>
            </a:r>
          </a:p>
          <a:p>
            <a:endParaRPr lang="en-US" dirty="0"/>
          </a:p>
        </p:txBody>
      </p:sp>
      <p:sp>
        <p:nvSpPr>
          <p:cNvPr id="5" name="Slide Number Placeholder 4">
            <a:extLst>
              <a:ext uri="{FF2B5EF4-FFF2-40B4-BE49-F238E27FC236}">
                <a16:creationId xmlns:a16="http://schemas.microsoft.com/office/drawing/2014/main" id="{339F9383-BF39-584C-A4F9-5042246570E0}"/>
              </a:ext>
            </a:extLst>
          </p:cNvPr>
          <p:cNvSpPr>
            <a:spLocks noGrp="1"/>
          </p:cNvSpPr>
          <p:nvPr>
            <p:ph type="sldNum" sz="quarter" idx="12"/>
          </p:nvPr>
        </p:nvSpPr>
        <p:spPr/>
        <p:txBody>
          <a:bodyPr/>
          <a:lstStyle/>
          <a:p>
            <a:fld id="{256CE055-ECFD-9048-9FD8-7E2D8656A4F7}" type="slidenum">
              <a:rPr lang="en-US" smtClean="0"/>
              <a:pPr/>
              <a:t>7</a:t>
            </a:fld>
            <a:endParaRPr lang="en-US" dirty="0"/>
          </a:p>
        </p:txBody>
      </p:sp>
      <p:pic>
        <p:nvPicPr>
          <p:cNvPr id="8" name="Picture 7">
            <a:extLst>
              <a:ext uri="{FF2B5EF4-FFF2-40B4-BE49-F238E27FC236}">
                <a16:creationId xmlns:a16="http://schemas.microsoft.com/office/drawing/2014/main" id="{A84D4116-16C6-564A-89A0-9EA84DC1F224}"/>
              </a:ext>
            </a:extLst>
          </p:cNvPr>
          <p:cNvPicPr>
            <a:picLocks noChangeAspect="1"/>
          </p:cNvPicPr>
          <p:nvPr/>
        </p:nvPicPr>
        <p:blipFill>
          <a:blip r:embed="rId2"/>
          <a:stretch>
            <a:fillRect/>
          </a:stretch>
        </p:blipFill>
        <p:spPr>
          <a:xfrm>
            <a:off x="4812030" y="2808904"/>
            <a:ext cx="7109460" cy="3003886"/>
          </a:xfrm>
          <a:prstGeom prst="rect">
            <a:avLst/>
          </a:prstGeom>
        </p:spPr>
      </p:pic>
    </p:spTree>
    <p:extLst>
      <p:ext uri="{BB962C8B-B14F-4D97-AF65-F5344CB8AC3E}">
        <p14:creationId xmlns:p14="http://schemas.microsoft.com/office/powerpoint/2010/main" val="4179495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2C3A6D5-BBA2-8745-BCC4-F7014FF56C86}"/>
              </a:ext>
            </a:extLst>
          </p:cNvPr>
          <p:cNvSpPr>
            <a:spLocks noGrp="1"/>
          </p:cNvSpPr>
          <p:nvPr>
            <p:ph type="title"/>
          </p:nvPr>
        </p:nvSpPr>
        <p:spPr/>
        <p:txBody>
          <a:bodyPr/>
          <a:lstStyle/>
          <a:p>
            <a:r>
              <a:rPr lang="en-US" dirty="0"/>
              <a:t>Training Multi-layered Networks: Overfitting</a:t>
            </a:r>
          </a:p>
        </p:txBody>
      </p:sp>
      <p:sp>
        <p:nvSpPr>
          <p:cNvPr id="7" name="Content Placeholder 6">
            <a:extLst>
              <a:ext uri="{FF2B5EF4-FFF2-40B4-BE49-F238E27FC236}">
                <a16:creationId xmlns:a16="http://schemas.microsoft.com/office/drawing/2014/main" id="{DEEE81E7-F6B0-A943-B9A7-5B9968CC7212}"/>
              </a:ext>
            </a:extLst>
          </p:cNvPr>
          <p:cNvSpPr>
            <a:spLocks noGrp="1"/>
          </p:cNvSpPr>
          <p:nvPr>
            <p:ph idx="1"/>
          </p:nvPr>
        </p:nvSpPr>
        <p:spPr/>
        <p:txBody>
          <a:bodyPr>
            <a:normAutofit/>
          </a:bodyPr>
          <a:lstStyle/>
          <a:p>
            <a:r>
              <a:rPr lang="en-US" sz="2400" dirty="0"/>
              <a:t>Early stopping</a:t>
            </a:r>
          </a:p>
          <a:p>
            <a:pPr lvl="1"/>
            <a:r>
              <a:rPr lang="en-US" sz="2000" dirty="0"/>
              <a:t>Train the model for a while but stop before convergence</a:t>
            </a:r>
          </a:p>
          <a:p>
            <a:r>
              <a:rPr lang="en-US" sz="2400" dirty="0"/>
              <a:t>Weight decay </a:t>
            </a:r>
          </a:p>
          <a:p>
            <a:pPr lvl="1"/>
            <a:r>
              <a:rPr lang="en-US" sz="2000" dirty="0"/>
              <a:t>Adding regularization to loss function</a:t>
            </a:r>
          </a:p>
          <a:p>
            <a:pPr lvl="1"/>
            <a:r>
              <a:rPr lang="en-US" sz="2000" dirty="0"/>
              <a:t>Encouraging models with “small” weights</a:t>
            </a:r>
          </a:p>
          <a:p>
            <a:endParaRPr lang="en-US" sz="2400" dirty="0"/>
          </a:p>
        </p:txBody>
      </p:sp>
      <p:sp>
        <p:nvSpPr>
          <p:cNvPr id="5" name="Slide Number Placeholder 4">
            <a:extLst>
              <a:ext uri="{FF2B5EF4-FFF2-40B4-BE49-F238E27FC236}">
                <a16:creationId xmlns:a16="http://schemas.microsoft.com/office/drawing/2014/main" id="{339F9383-BF39-584C-A4F9-5042246570E0}"/>
              </a:ext>
            </a:extLst>
          </p:cNvPr>
          <p:cNvSpPr>
            <a:spLocks noGrp="1"/>
          </p:cNvSpPr>
          <p:nvPr>
            <p:ph type="sldNum" sz="quarter" idx="12"/>
          </p:nvPr>
        </p:nvSpPr>
        <p:spPr/>
        <p:txBody>
          <a:bodyPr/>
          <a:lstStyle/>
          <a:p>
            <a:fld id="{256CE055-ECFD-9048-9FD8-7E2D8656A4F7}" type="slidenum">
              <a:rPr lang="en-US" smtClean="0"/>
              <a:pPr/>
              <a:t>8</a:t>
            </a:fld>
            <a:endParaRPr lang="en-US" dirty="0"/>
          </a:p>
        </p:txBody>
      </p:sp>
      <p:pic>
        <p:nvPicPr>
          <p:cNvPr id="3" name="Picture 2">
            <a:extLst>
              <a:ext uri="{FF2B5EF4-FFF2-40B4-BE49-F238E27FC236}">
                <a16:creationId xmlns:a16="http://schemas.microsoft.com/office/drawing/2014/main" id="{F31D1AC6-AD66-B14D-8FEF-466E6B2340FB}"/>
              </a:ext>
            </a:extLst>
          </p:cNvPr>
          <p:cNvPicPr>
            <a:picLocks noChangeAspect="1"/>
          </p:cNvPicPr>
          <p:nvPr/>
        </p:nvPicPr>
        <p:blipFill>
          <a:blip r:embed="rId2"/>
          <a:stretch>
            <a:fillRect/>
          </a:stretch>
        </p:blipFill>
        <p:spPr>
          <a:xfrm>
            <a:off x="6531153" y="2824164"/>
            <a:ext cx="2517544" cy="2499301"/>
          </a:xfrm>
          <a:prstGeom prst="rect">
            <a:avLst/>
          </a:prstGeom>
        </p:spPr>
      </p:pic>
      <p:pic>
        <p:nvPicPr>
          <p:cNvPr id="4" name="Picture 3">
            <a:extLst>
              <a:ext uri="{FF2B5EF4-FFF2-40B4-BE49-F238E27FC236}">
                <a16:creationId xmlns:a16="http://schemas.microsoft.com/office/drawing/2014/main" id="{4525C395-6446-D642-968A-8402E21B288E}"/>
              </a:ext>
            </a:extLst>
          </p:cNvPr>
          <p:cNvPicPr>
            <a:picLocks noChangeAspect="1"/>
          </p:cNvPicPr>
          <p:nvPr/>
        </p:nvPicPr>
        <p:blipFill>
          <a:blip r:embed="rId3"/>
          <a:stretch>
            <a:fillRect/>
          </a:stretch>
        </p:blipFill>
        <p:spPr>
          <a:xfrm>
            <a:off x="9232339" y="2833286"/>
            <a:ext cx="2453693" cy="2490179"/>
          </a:xfrm>
          <a:prstGeom prst="rect">
            <a:avLst/>
          </a:prstGeom>
        </p:spPr>
      </p:pic>
    </p:spTree>
    <p:extLst>
      <p:ext uri="{BB962C8B-B14F-4D97-AF65-F5344CB8AC3E}">
        <p14:creationId xmlns:p14="http://schemas.microsoft.com/office/powerpoint/2010/main" val="3734559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Deep Models</a:t>
            </a:r>
          </a:p>
        </p:txBody>
      </p:sp>
    </p:spTree>
    <p:extLst>
      <p:ext uri="{BB962C8B-B14F-4D97-AF65-F5344CB8AC3E}">
        <p14:creationId xmlns:p14="http://schemas.microsoft.com/office/powerpoint/2010/main" val="325368673"/>
      </p:ext>
    </p:extLst>
  </p:cSld>
  <p:clrMapOvr>
    <a:masterClrMapping/>
  </p:clrMapOvr>
</p:sld>
</file>

<file path=ppt/theme/theme1.xml><?xml version="1.0" encoding="utf-8"?>
<a:theme xmlns:a="http://schemas.openxmlformats.org/drawingml/2006/main" name="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3124</TotalTime>
  <Words>536</Words>
  <Application>Microsoft Macintosh PowerPoint</Application>
  <PresentationFormat>Widescreen</PresentationFormat>
  <Paragraphs>98</Paragraphs>
  <Slides>16</Slides>
  <Notes>6</Notes>
  <HiddenSlides>1</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16</vt:i4>
      </vt:variant>
    </vt:vector>
  </HeadingPairs>
  <TitlesOfParts>
    <vt:vector size="22" baseType="lpstr">
      <vt:lpstr>Adobe Garamond Pro</vt:lpstr>
      <vt:lpstr>Calibri</vt:lpstr>
      <vt:lpstr>Arial</vt:lpstr>
      <vt:lpstr>Office Theme</vt:lpstr>
      <vt:lpstr>2_Office Theme</vt:lpstr>
      <vt:lpstr>1_Office Theme</vt:lpstr>
      <vt:lpstr>PowerPoint Presentation</vt:lpstr>
      <vt:lpstr>PowerPoint Presentation</vt:lpstr>
      <vt:lpstr>A Simple Neural Network</vt:lpstr>
      <vt:lpstr>Multi-layered Networks (e.g., Perceptrons)</vt:lpstr>
      <vt:lpstr>Representation Power</vt:lpstr>
      <vt:lpstr>Training Multi-layered Networks: Optimization</vt:lpstr>
      <vt:lpstr>Training Multi-layered Networks: Learning Rate</vt:lpstr>
      <vt:lpstr>Training Multi-layered Networks: Overfitting</vt:lpstr>
      <vt:lpstr>Deep Models</vt:lpstr>
      <vt:lpstr>Pillars of Deep Learning</vt:lpstr>
      <vt:lpstr>Convolutions</vt:lpstr>
      <vt:lpstr>Convolutional Neural Nets</vt:lpstr>
      <vt:lpstr>Convolution Layers</vt:lpstr>
      <vt:lpstr>Pooling: Reduce Dimension</vt:lpstr>
      <vt:lpstr>Example</vt:lpstr>
      <vt:lpstr>Concluding Remarks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Kolber</dc:creator>
  <cp:lastModifiedBy>Yuxin Chen</cp:lastModifiedBy>
  <cp:revision>161</cp:revision>
  <cp:lastPrinted>2019-10-22T16:35:22Z</cp:lastPrinted>
  <dcterms:created xsi:type="dcterms:W3CDTF">2019-10-07T15:32:39Z</dcterms:created>
  <dcterms:modified xsi:type="dcterms:W3CDTF">2021-03-15T04:32:13Z</dcterms:modified>
</cp:coreProperties>
</file>

<file path=docProps/thumbnail.jpeg>
</file>